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7" r:id="rId6"/>
    <p:sldMasterId id="2147483691" r:id="rId7"/>
    <p:sldMasterId id="2147483701" r:id="rId8"/>
    <p:sldMasterId id="2147483711" r:id="rId9"/>
    <p:sldMasterId id="2147483723" r:id="rId10"/>
  </p:sldMasterIdLst>
  <p:notesMasterIdLst>
    <p:notesMasterId r:id="rId30"/>
  </p:notesMasterIdLst>
  <p:sldIdLst>
    <p:sldId id="278" r:id="rId11"/>
    <p:sldId id="279" r:id="rId12"/>
    <p:sldId id="262" r:id="rId13"/>
    <p:sldId id="263" r:id="rId14"/>
    <p:sldId id="265" r:id="rId15"/>
    <p:sldId id="268" r:id="rId16"/>
    <p:sldId id="280" r:id="rId17"/>
    <p:sldId id="281" r:id="rId18"/>
    <p:sldId id="270" r:id="rId19"/>
    <p:sldId id="274" r:id="rId20"/>
    <p:sldId id="283" r:id="rId21"/>
    <p:sldId id="284" r:id="rId22"/>
    <p:sldId id="285" r:id="rId23"/>
    <p:sldId id="286" r:id="rId24"/>
    <p:sldId id="287" r:id="rId25"/>
    <p:sldId id="288" r:id="rId26"/>
    <p:sldId id="276" r:id="rId27"/>
    <p:sldId id="277" r:id="rId28"/>
    <p:sldId id="2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5470"/>
    <a:srgbClr val="46927B"/>
    <a:srgbClr val="579B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9193B2-F2B7-45BB-AF49-5D406A83DE23}" v="34" dt="2023-08-31T02:10:42.1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807" autoAdjust="0"/>
  </p:normalViewPr>
  <p:slideViewPr>
    <p:cSldViewPr snapToGrid="0">
      <p:cViewPr varScale="1">
        <p:scale>
          <a:sx n="57" d="100"/>
          <a:sy n="57" d="100"/>
        </p:scale>
        <p:origin x="165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C5A1D4-4806-48C3-B4CF-7BE47D2C4507}"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9D0751-FB5B-4A85-A98B-5BF7307A2933}" type="slidenum">
              <a:rPr lang="en-US" smtClean="0"/>
              <a:t>‹#›</a:t>
            </a:fld>
            <a:endParaRPr lang="en-US"/>
          </a:p>
        </p:txBody>
      </p:sp>
    </p:spTree>
    <p:extLst>
      <p:ext uri="{BB962C8B-B14F-4D97-AF65-F5344CB8AC3E}">
        <p14:creationId xmlns:p14="http://schemas.microsoft.com/office/powerpoint/2010/main" val="3750461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your role. Invite attendees to introduce themselves in the chat. Talk about your marketing background and how you regularly consult with early stage nonprofits on their marketing and business development challenges.</a:t>
            </a:r>
          </a:p>
          <a:p>
            <a:endParaRPr lang="en-US" dirty="0"/>
          </a:p>
          <a:p>
            <a:r>
              <a:rPr lang="en-US" dirty="0"/>
              <a:t>Logistics notes: this is in webinar format, attendees will be muted throughout. Please use the chat box to communicate with us. Sameena and Megan are covering the chat box and will answer questions throughout, or share with me for Q&amp;A at the end of the event. This webinar is being recorded, that recording will be shared with all registrants by tomorrow.</a:t>
            </a:r>
          </a:p>
          <a:p>
            <a:endParaRPr lang="en-US" dirty="0"/>
          </a:p>
          <a:p>
            <a:pPr algn="l" rtl="0" fontAlgn="base"/>
            <a:r>
              <a:rPr lang="en-US" b="0" i="0" u="none" strike="noStrike" dirty="0">
                <a:solidFill>
                  <a:srgbClr val="000000"/>
                </a:solidFill>
                <a:effectLst/>
                <a:latin typeface="Arial" panose="020B0604020202020204" pitchFamily="34" charset="0"/>
              </a:rPr>
              <a:t>During today’s event, we’ll be covering:</a:t>
            </a:r>
            <a:r>
              <a:rPr lang="en-US" b="0" i="0" dirty="0">
                <a:solidFill>
                  <a:srgbClr val="000000"/>
                </a:solidFill>
                <a:effectLst/>
                <a:latin typeface="Arial" panose="020B060402020202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Taproot introduction and overview of the services we provide through connections with our skilled volunteers</a:t>
            </a: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Marketing channels that you could leverage for your holiday giving campaigns</a:t>
            </a: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How volunteer support can help you create infrastructure, develop strategies, or even execute fundraising campaign elements through each one of those marketing channels</a:t>
            </a: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You will leave with OODLES of recommendations for tactics to use during your holiday giving campaign, and more importantly, loads of ideas for volunteer support that you can request RIGHT NOW through Taproot’s free programs</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Q&amp;A</a:t>
            </a:r>
            <a:r>
              <a:rPr lang="en-US" sz="1200" b="0" i="0" dirty="0">
                <a:solidFill>
                  <a:srgbClr val="000000"/>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C9D0751-FB5B-4A85-A98B-5BF7307A2933}" type="slidenum">
              <a:rPr lang="en-US" smtClean="0"/>
              <a:t>2</a:t>
            </a:fld>
            <a:endParaRPr lang="en-US"/>
          </a:p>
        </p:txBody>
      </p:sp>
    </p:spTree>
    <p:extLst>
      <p:ext uri="{BB962C8B-B14F-4D97-AF65-F5344CB8AC3E}">
        <p14:creationId xmlns:p14="http://schemas.microsoft.com/office/powerpoint/2010/main" val="427773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FEA8AA9-C4A7-4F9A-A27C-516215C124F8}" type="slidenum">
              <a:rPr lang="en-US" smtClean="0"/>
              <a:t>11</a:t>
            </a:fld>
            <a:endParaRPr lang="en-US"/>
          </a:p>
        </p:txBody>
      </p:sp>
    </p:spTree>
    <p:extLst>
      <p:ext uri="{BB962C8B-B14F-4D97-AF65-F5344CB8AC3E}">
        <p14:creationId xmlns:p14="http://schemas.microsoft.com/office/powerpoint/2010/main" val="3533691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a:t>
            </a:r>
          </a:p>
          <a:p>
            <a:endParaRPr lang="en-US" dirty="0"/>
          </a:p>
        </p:txBody>
      </p:sp>
      <p:sp>
        <p:nvSpPr>
          <p:cNvPr id="4" name="Slide Number Placeholder 3"/>
          <p:cNvSpPr>
            <a:spLocks noGrp="1"/>
          </p:cNvSpPr>
          <p:nvPr>
            <p:ph type="sldNum" sz="quarter" idx="5"/>
          </p:nvPr>
        </p:nvSpPr>
        <p:spPr/>
        <p:txBody>
          <a:bodyPr/>
          <a:lstStyle/>
          <a:p>
            <a:fld id="{9FEA8AA9-C4A7-4F9A-A27C-516215C124F8}" type="slidenum">
              <a:rPr lang="en-US" smtClean="0"/>
              <a:t>12</a:t>
            </a:fld>
            <a:endParaRPr lang="en-US"/>
          </a:p>
        </p:txBody>
      </p:sp>
    </p:spTree>
    <p:extLst>
      <p:ext uri="{BB962C8B-B14F-4D97-AF65-F5344CB8AC3E}">
        <p14:creationId xmlns:p14="http://schemas.microsoft.com/office/powerpoint/2010/main" val="508100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FEA8AA9-C4A7-4F9A-A27C-516215C124F8}" type="slidenum">
              <a:rPr lang="en-US" smtClean="0"/>
              <a:t>13</a:t>
            </a:fld>
            <a:endParaRPr lang="en-US"/>
          </a:p>
        </p:txBody>
      </p:sp>
    </p:spTree>
    <p:extLst>
      <p:ext uri="{BB962C8B-B14F-4D97-AF65-F5344CB8AC3E}">
        <p14:creationId xmlns:p14="http://schemas.microsoft.com/office/powerpoint/2010/main" val="3571665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FEA8AA9-C4A7-4F9A-A27C-516215C124F8}" type="slidenum">
              <a:rPr lang="en-US" smtClean="0"/>
              <a:t>14</a:t>
            </a:fld>
            <a:endParaRPr lang="en-US"/>
          </a:p>
        </p:txBody>
      </p:sp>
    </p:spTree>
    <p:extLst>
      <p:ext uri="{BB962C8B-B14F-4D97-AF65-F5344CB8AC3E}">
        <p14:creationId xmlns:p14="http://schemas.microsoft.com/office/powerpoint/2010/main" val="741537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FEA8AA9-C4A7-4F9A-A27C-516215C124F8}" type="slidenum">
              <a:rPr lang="en-US" smtClean="0"/>
              <a:t>15</a:t>
            </a:fld>
            <a:endParaRPr lang="en-US"/>
          </a:p>
        </p:txBody>
      </p:sp>
    </p:spTree>
    <p:extLst>
      <p:ext uri="{BB962C8B-B14F-4D97-AF65-F5344CB8AC3E}">
        <p14:creationId xmlns:p14="http://schemas.microsoft.com/office/powerpoint/2010/main" val="1308658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FEA8AA9-C4A7-4F9A-A27C-516215C124F8}" type="slidenum">
              <a:rPr lang="en-US" smtClean="0"/>
              <a:t>16</a:t>
            </a:fld>
            <a:endParaRPr lang="en-US"/>
          </a:p>
        </p:txBody>
      </p:sp>
    </p:spTree>
    <p:extLst>
      <p:ext uri="{BB962C8B-B14F-4D97-AF65-F5344CB8AC3E}">
        <p14:creationId xmlns:p14="http://schemas.microsoft.com/office/powerpoint/2010/main" val="358612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a:t>
            </a:r>
          </a:p>
          <a:p>
            <a:r>
              <a:rPr lang="en-US" dirty="0"/>
              <a:t>Audience poll</a:t>
            </a:r>
          </a:p>
        </p:txBody>
      </p:sp>
      <p:sp>
        <p:nvSpPr>
          <p:cNvPr id="4" name="Slide Number Placeholder 3"/>
          <p:cNvSpPr>
            <a:spLocks noGrp="1"/>
          </p:cNvSpPr>
          <p:nvPr>
            <p:ph type="sldNum" sz="quarter" idx="5"/>
          </p:nvPr>
        </p:nvSpPr>
        <p:spPr/>
        <p:txBody>
          <a:bodyPr/>
          <a:lstStyle/>
          <a:p>
            <a:fld id="{9FEA8AA9-C4A7-4F9A-A27C-516215C124F8}" type="slidenum">
              <a:rPr lang="en-US" smtClean="0"/>
              <a:t>17</a:t>
            </a:fld>
            <a:endParaRPr lang="en-US"/>
          </a:p>
        </p:txBody>
      </p:sp>
    </p:spTree>
    <p:extLst>
      <p:ext uri="{BB962C8B-B14F-4D97-AF65-F5344CB8AC3E}">
        <p14:creationId xmlns:p14="http://schemas.microsoft.com/office/powerpoint/2010/main" val="3536173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questions from the chat]</a:t>
            </a:r>
          </a:p>
          <a:p>
            <a:endParaRPr lang="en-US" dirty="0"/>
          </a:p>
          <a:p>
            <a:r>
              <a:rPr lang="en-US" dirty="0"/>
              <a:t>Thank you all for joining us! We’re wrapping up this webinar but will be in touch by tomorrow with the event recording, Taproot Plus sign-up information, a catalog of fundraising pro bono project options to supplement what we covered today, and other resources. We’re hoping that this event will be a great launching point for many more partnerships between your organizations and Taproot in the weeks to come. Please stay in touch.</a:t>
            </a:r>
          </a:p>
        </p:txBody>
      </p:sp>
      <p:sp>
        <p:nvSpPr>
          <p:cNvPr id="4" name="Slide Number Placeholder 3"/>
          <p:cNvSpPr>
            <a:spLocks noGrp="1"/>
          </p:cNvSpPr>
          <p:nvPr>
            <p:ph type="sldNum" sz="quarter" idx="5"/>
          </p:nvPr>
        </p:nvSpPr>
        <p:spPr/>
        <p:txBody>
          <a:bodyPr/>
          <a:lstStyle/>
          <a:p>
            <a:fld id="{9FEA8AA9-C4A7-4F9A-A27C-516215C124F8}" type="slidenum">
              <a:rPr lang="en-US" smtClean="0"/>
              <a:t>18</a:t>
            </a:fld>
            <a:endParaRPr lang="en-US"/>
          </a:p>
        </p:txBody>
      </p:sp>
    </p:spTree>
    <p:extLst>
      <p:ext uri="{BB962C8B-B14F-4D97-AF65-F5344CB8AC3E}">
        <p14:creationId xmlns:p14="http://schemas.microsoft.com/office/powerpoint/2010/main" val="2417370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address some of Taproot’s top advice for nonprofits seeking to connect with volunteer support through Taproot or other providers.</a:t>
            </a:r>
          </a:p>
          <a:p>
            <a:endParaRPr lang="en-US" dirty="0"/>
          </a:p>
          <a:p>
            <a:endParaRPr lang="en-US" dirty="0"/>
          </a:p>
        </p:txBody>
      </p:sp>
      <p:sp>
        <p:nvSpPr>
          <p:cNvPr id="4" name="Slide Number Placeholder 3"/>
          <p:cNvSpPr>
            <a:spLocks noGrp="1"/>
          </p:cNvSpPr>
          <p:nvPr>
            <p:ph type="sldNum" sz="quarter" idx="5"/>
          </p:nvPr>
        </p:nvSpPr>
        <p:spPr/>
        <p:txBody>
          <a:bodyPr/>
          <a:lstStyle/>
          <a:p>
            <a:fld id="{9FEA8AA9-C4A7-4F9A-A27C-516215C124F8}" type="slidenum">
              <a:rPr lang="en-US" smtClean="0"/>
              <a:t>19</a:t>
            </a:fld>
            <a:endParaRPr lang="en-US"/>
          </a:p>
        </p:txBody>
      </p:sp>
    </p:spTree>
    <p:extLst>
      <p:ext uri="{BB962C8B-B14F-4D97-AF65-F5344CB8AC3E}">
        <p14:creationId xmlns:p14="http://schemas.microsoft.com/office/powerpoint/2010/main" val="572413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As you may know, Taproot is a nonprofit that exists to support our fellow nonprofits. Taproot was founded as a nonprofit in 2001 with the knowledge that there is a massive resource gap present in the social sector. Organizations who may very well have the solutions to our world’s most pressing social challenges simply do not have the financial means or staff capacity to carry out their missions to their fullest extent. Taproot is democratizing access to resources for nonprofits regardless of mission area, budget size, or years they’ve been in operations.</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9FEA8AA9-C4A7-4F9A-A27C-516215C124F8}" type="slidenum">
              <a:rPr lang="en-US" smtClean="0"/>
              <a:t>3</a:t>
            </a:fld>
            <a:endParaRPr lang="en-US"/>
          </a:p>
        </p:txBody>
      </p:sp>
    </p:spTree>
    <p:extLst>
      <p:ext uri="{BB962C8B-B14F-4D97-AF65-F5344CB8AC3E}">
        <p14:creationId xmlns:p14="http://schemas.microsoft.com/office/powerpoint/2010/main" val="1349127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[Kim]</a:t>
            </a:r>
          </a:p>
          <a:p>
            <a:pPr algn="l" rtl="0" fontAlgn="base"/>
            <a:r>
              <a:rPr lang="en-US" b="0" i="0" u="none" strike="noStrike" dirty="0">
                <a:solidFill>
                  <a:srgbClr val="000000"/>
                </a:solidFill>
                <a:effectLst/>
                <a:latin typeface="Calibri" panose="020F0502020204030204" pitchFamily="34" charset="0"/>
              </a:rPr>
              <a:t>Taproot is here to get nonprofits the business support they need, for free. Since the early 2000’s, Taproot has partnered with over 10,000 social change organizations and 24,000 volunteers – totaling $300 million in donated professional services. </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We forge hundreds of pro bono connections every week through Taproot Plus – our free-to-use volunteer-nonprofit match-making platform. In addition to our community-led programming through Taproot Plus, our nonprofit has partnered with over 100 Fortune 500 companies through our Advisory Services practice – bringing talented corporate employee talent directly to nonprofits across Taproot’s network. Through the Taproot Plus platform, we’ve lowered all barriers to entry for organizations just starting out or looking to grow. In fact, many of our most active program participants are organizations who were founded under 5 years ago or who are completely volunteer-led. I’ve been emailing back and forth with many of you leading up to this webinar and know that this was a question for many of you so I wanted to address it head on – yes, start up and early-stage nonprofits are able to leverage Taproot pro bono resources and our staff is knowledgeable about your unique needs.</a:t>
            </a:r>
          </a:p>
        </p:txBody>
      </p:sp>
      <p:sp>
        <p:nvSpPr>
          <p:cNvPr id="4" name="Slide Number Placeholder 3"/>
          <p:cNvSpPr>
            <a:spLocks noGrp="1"/>
          </p:cNvSpPr>
          <p:nvPr>
            <p:ph type="sldNum" sz="quarter" idx="5"/>
          </p:nvPr>
        </p:nvSpPr>
        <p:spPr/>
        <p:txBody>
          <a:bodyPr/>
          <a:lstStyle/>
          <a:p>
            <a:fld id="{9FEA8AA9-C4A7-4F9A-A27C-516215C124F8}" type="slidenum">
              <a:rPr lang="en-US" smtClean="0"/>
              <a:t>4</a:t>
            </a:fld>
            <a:endParaRPr lang="en-US"/>
          </a:p>
        </p:txBody>
      </p:sp>
    </p:spTree>
    <p:extLst>
      <p:ext uri="{BB962C8B-B14F-4D97-AF65-F5344CB8AC3E}">
        <p14:creationId xmlns:p14="http://schemas.microsoft.com/office/powerpoint/2010/main" val="3572680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you’ll find information about how to join the Taproot community. Our free, online nonprofit-volunteer match-making platform, Taproot Plus, is the front-door to accessing services through our nonprofit. Megan will also post the link in a banner at the top of the screen. As I mentioned, it’s free to have an account, request services, and leverage Taproot’s resources. We have a virtual community of over 150,000 volunteers from the worlds of IT &amp; tech, business strategy, HR &amp; leadership development, marketing &amp; communications, software development, design &amp; creative, operations &amp; analytics, and more.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sharing this program participation info with you right up top because if you hear about a volunteer project during the course of this webinar that your organization needs, I want you to immediately be able to sign up and request that support. Like I said, Megan and Sameena are in the chat right now ready to answer any questions. I won’t be offended at all if you pull up TaprootPlus.org in another tab and start drafting a volunteer request while I’m talking. </a:t>
            </a:r>
          </a:p>
          <a:p>
            <a:endParaRPr lang="en-US" dirty="0"/>
          </a:p>
          <a:p>
            <a:r>
              <a:rPr lang="en-US" dirty="0"/>
              <a:t>You and your nonprofit are able to submit on-demand requests for volunteer support through one-hour consultation calls with subject matter experts (we call these Sessions) and multi-week, in-depth projects where a volunteer works with you to create a specific deliverable. Keep these two pro bono options in mind because I’m going to reference them when I chat about fundraising campaign elements that volunteers can support with!</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EA8AA9-C4A7-4F9A-A27C-516215C124F8}" type="slidenum">
              <a:rPr lang="en-US" smtClean="0"/>
              <a:t>5</a:t>
            </a:fld>
            <a:endParaRPr lang="en-US"/>
          </a:p>
        </p:txBody>
      </p:sp>
    </p:spTree>
    <p:extLst>
      <p:ext uri="{BB962C8B-B14F-4D97-AF65-F5344CB8AC3E}">
        <p14:creationId xmlns:p14="http://schemas.microsoft.com/office/powerpoint/2010/main" val="2980956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EA8AA9-C4A7-4F9A-A27C-516215C124F8}" type="slidenum">
              <a:rPr lang="en-US" smtClean="0"/>
              <a:t>6</a:t>
            </a:fld>
            <a:endParaRPr lang="en-US"/>
          </a:p>
        </p:txBody>
      </p:sp>
    </p:spTree>
    <p:extLst>
      <p:ext uri="{BB962C8B-B14F-4D97-AF65-F5344CB8AC3E}">
        <p14:creationId xmlns:p14="http://schemas.microsoft.com/office/powerpoint/2010/main" val="3935281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start by covering the marketing channels that your nonprofit is likely going to be utilizing as part of your holiday giving campaigns. They are likely going to include social media, content, email marketing, and public relations. Please shout out any other promotional channels you’ll be using in your holiday campaign and I’ll try to pepper in some recommendations for those channels as well!</a:t>
            </a:r>
          </a:p>
          <a:p>
            <a:endParaRPr lang="en-US" dirty="0"/>
          </a:p>
          <a:p>
            <a:pPr marL="171450" indent="-171450">
              <a:buFont typeface="Arial" panose="020B0604020202020204" pitchFamily="34" charset="0"/>
              <a:buChar char="•"/>
            </a:pPr>
            <a:r>
              <a:rPr lang="en-US" b="1" dirty="0"/>
              <a:t>Social media</a:t>
            </a:r>
            <a:r>
              <a:rPr lang="en-US" dirty="0"/>
              <a:t>: this is going to be an especially important channel for you if you are focusing on individual giving. However, social media is also a key way to establish a high-quality, impact-first brand presence for current and potential funders. They will check out your feeds when considering your proposals. It’s a place for you to humanize your brand – generally social messaging is more casual in tone and focuses on storytelling. From my experience as a nonprofit social media strategist in former roles, my top tip here is to make sure that you have a well-balanced diet of social content in the lead-up to and throughout your holiday giving campaign. For every donation request you publish, make sure you’re sharing impact stats, stories of who your services are impacting, staff &amp; board features, etc. I do not wat to donate to your social fundraiser unless you have consistently been on my feed, educating me on the issue you’re solving and the solutions your org employs.</a:t>
            </a:r>
          </a:p>
          <a:p>
            <a:pPr marL="171450" indent="-171450">
              <a:buFont typeface="Arial" panose="020B0604020202020204" pitchFamily="34" charset="0"/>
              <a:buChar char="•"/>
            </a:pPr>
            <a:r>
              <a:rPr lang="en-US" b="1" dirty="0"/>
              <a:t>Content marketing</a:t>
            </a:r>
            <a:r>
              <a:rPr lang="en-US" dirty="0"/>
              <a:t>: a super broad term that really refers to the development and distribution of your organization’s story and viewpoint, especially in the online space. When we think about content as a promotional channel for fundraising, we’re thinking about how your website and the content on the site is using key words to maximize search engine optimization, we’re thinking about the stories, research, resources, and events your organization is creating and sharing with the community through email, social, webinars, and more. Your content marketing strategy will help you always have fresh, relevant materials to share with your newsletter lists, social audiences, potential funders, etc.</a:t>
            </a:r>
          </a:p>
          <a:p>
            <a:pPr marL="171450" indent="-171450">
              <a:buFont typeface="Arial" panose="020B0604020202020204" pitchFamily="34" charset="0"/>
              <a:buChar char="•"/>
            </a:pPr>
            <a:r>
              <a:rPr lang="en-US" b="1" dirty="0"/>
              <a:t>Email marketing: </a:t>
            </a:r>
            <a:r>
              <a:rPr lang="en-US" dirty="0"/>
              <a:t>Let’s talk email marketing. In an extensive volunteerism research effort I led for Taproot last year, one of the most conclusive takeaways is that email is THE way people want to be notified about opportunities to support nonprofits. 91% of our respondents included this channel as their top option. When you think about how to leverage email for your holiday giving campaign, I would recommend not just thinking of it as a collection of one-off email blasts, but instead, as a communications experience for your stakeholders. What are they learning in each email? What is the one action you want them to take in each campaign? How does one email build from the messages shared in the previous email? How are you segmenting your email lists to ensure that the right comms are going to the right people at the right time in their user journey with your organization?</a:t>
            </a:r>
          </a:p>
          <a:p>
            <a:pPr marL="171450" indent="-171450">
              <a:buFont typeface="Arial" panose="020B0604020202020204" pitchFamily="34" charset="0"/>
              <a:buChar char="•"/>
            </a:pPr>
            <a:r>
              <a:rPr lang="en-US" b="1" dirty="0"/>
              <a:t>Public relations: </a:t>
            </a:r>
            <a:r>
              <a:rPr lang="en-US" dirty="0"/>
              <a:t>how are you getting the word out to a community that isn’t yet in your direct marketing funnel? We’ll also include media relations in this bucket since a big piece of being able to successfully execute PR for an event or campaign is having the groundwork of research on relevant media contacts or publications, and a knowledge of what hook will work best for their audience. It will also involve some relationship development.</a:t>
            </a:r>
          </a:p>
        </p:txBody>
      </p:sp>
      <p:sp>
        <p:nvSpPr>
          <p:cNvPr id="4" name="Slide Number Placeholder 3"/>
          <p:cNvSpPr>
            <a:spLocks noGrp="1"/>
          </p:cNvSpPr>
          <p:nvPr>
            <p:ph type="sldNum" sz="quarter" idx="5"/>
          </p:nvPr>
        </p:nvSpPr>
        <p:spPr/>
        <p:txBody>
          <a:bodyPr/>
          <a:lstStyle/>
          <a:p>
            <a:fld id="{7C9D0751-FB5B-4A85-A98B-5BF7307A2933}" type="slidenum">
              <a:rPr lang="en-US" smtClean="0"/>
              <a:t>7</a:t>
            </a:fld>
            <a:endParaRPr lang="en-US"/>
          </a:p>
        </p:txBody>
      </p:sp>
    </p:spTree>
    <p:extLst>
      <p:ext uri="{BB962C8B-B14F-4D97-AF65-F5344CB8AC3E}">
        <p14:creationId xmlns:p14="http://schemas.microsoft.com/office/powerpoint/2010/main" val="12700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frequently, when Taproot is chatting with nonprofits, their mind immediately jumps to executing marketing tasks within those promotional channels I just talked through. Now, all social, email, content, and PR are absolutely good fits for Taproot volunteer support. But, we like to push our nonprofit partners to go one step further and really get to the root of their fundraising challenges. We find that by focusing on these infrastructure pieces, nonprofits set themselves up for longer-term revenue generation success and organizational resiliency. </a:t>
            </a:r>
          </a:p>
          <a:p>
            <a:endParaRPr lang="en-US" dirty="0"/>
          </a:p>
          <a:p>
            <a:r>
              <a:rPr lang="en-US" dirty="0"/>
              <a:t>With that investment in mind, I’m going to hit on 4 key infrastructure areas: data, brand &amp; messaging, website, and business development strategy. As we go through projects that you can complete with volunteers to assist in infrastructure building or strengthening, I will also touch on how then that infrastructure will feed into holiday giving promotion through social, content, email, and the media. </a:t>
            </a:r>
          </a:p>
          <a:p>
            <a:endParaRPr lang="en-US" dirty="0"/>
          </a:p>
          <a:p>
            <a:r>
              <a:rPr lang="en-US" dirty="0"/>
              <a:t>Sound good? </a:t>
            </a:r>
            <a:r>
              <a:rPr lang="en-US"/>
              <a:t>Let’s go!</a:t>
            </a:r>
            <a:endParaRPr lang="en-US" dirty="0"/>
          </a:p>
        </p:txBody>
      </p:sp>
      <p:sp>
        <p:nvSpPr>
          <p:cNvPr id="4" name="Slide Number Placeholder 3"/>
          <p:cNvSpPr>
            <a:spLocks noGrp="1"/>
          </p:cNvSpPr>
          <p:nvPr>
            <p:ph type="sldNum" sz="quarter" idx="5"/>
          </p:nvPr>
        </p:nvSpPr>
        <p:spPr/>
        <p:txBody>
          <a:bodyPr/>
          <a:lstStyle/>
          <a:p>
            <a:fld id="{7C9D0751-FB5B-4A85-A98B-5BF7307A2933}" type="slidenum">
              <a:rPr lang="en-US" smtClean="0"/>
              <a:t>8</a:t>
            </a:fld>
            <a:endParaRPr lang="en-US"/>
          </a:p>
        </p:txBody>
      </p:sp>
    </p:spTree>
    <p:extLst>
      <p:ext uri="{BB962C8B-B14F-4D97-AF65-F5344CB8AC3E}">
        <p14:creationId xmlns:p14="http://schemas.microsoft.com/office/powerpoint/2010/main" val="3100889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FEA8AA9-C4A7-4F9A-A27C-516215C124F8}" type="slidenum">
              <a:rPr lang="en-US" smtClean="0"/>
              <a:t>9</a:t>
            </a:fld>
            <a:endParaRPr lang="en-US"/>
          </a:p>
        </p:txBody>
      </p:sp>
    </p:spTree>
    <p:extLst>
      <p:ext uri="{BB962C8B-B14F-4D97-AF65-F5344CB8AC3E}">
        <p14:creationId xmlns:p14="http://schemas.microsoft.com/office/powerpoint/2010/main" val="200536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a:t>
            </a:r>
          </a:p>
          <a:p>
            <a:endParaRPr lang="en-US" dirty="0"/>
          </a:p>
        </p:txBody>
      </p:sp>
      <p:sp>
        <p:nvSpPr>
          <p:cNvPr id="4" name="Slide Number Placeholder 3"/>
          <p:cNvSpPr>
            <a:spLocks noGrp="1"/>
          </p:cNvSpPr>
          <p:nvPr>
            <p:ph type="sldNum" sz="quarter" idx="5"/>
          </p:nvPr>
        </p:nvSpPr>
        <p:spPr/>
        <p:txBody>
          <a:bodyPr/>
          <a:lstStyle/>
          <a:p>
            <a:fld id="{9FEA8AA9-C4A7-4F9A-A27C-516215C124F8}" type="slidenum">
              <a:rPr lang="en-US" smtClean="0"/>
              <a:t>10</a:t>
            </a:fld>
            <a:endParaRPr lang="en-US"/>
          </a:p>
        </p:txBody>
      </p:sp>
    </p:spTree>
    <p:extLst>
      <p:ext uri="{BB962C8B-B14F-4D97-AF65-F5344CB8AC3E}">
        <p14:creationId xmlns:p14="http://schemas.microsoft.com/office/powerpoint/2010/main" val="25288560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Navy">
    <p:bg>
      <p:bgPr>
        <a:solidFill>
          <a:srgbClr val="315470"/>
        </a:solidFill>
        <a:effectLst/>
      </p:bgPr>
    </p:bg>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590EE93F-AE3C-5D06-BA5C-BDBD802175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9536" y="1922106"/>
            <a:ext cx="8572929" cy="2250038"/>
          </a:xfrm>
          <a:prstGeom prst="rect">
            <a:avLst/>
          </a:prstGeom>
        </p:spPr>
      </p:pic>
      <p:sp>
        <p:nvSpPr>
          <p:cNvPr id="8" name="Text Placeholder 7">
            <a:extLst>
              <a:ext uri="{FF2B5EF4-FFF2-40B4-BE49-F238E27FC236}">
                <a16:creationId xmlns:a16="http://schemas.microsoft.com/office/drawing/2014/main" id="{8F0A3883-2294-684A-4519-1236B56BF203}"/>
              </a:ext>
            </a:extLst>
          </p:cNvPr>
          <p:cNvSpPr>
            <a:spLocks noGrp="1"/>
          </p:cNvSpPr>
          <p:nvPr>
            <p:ph type="body" sz="quarter" idx="13" hasCustomPrompt="1"/>
          </p:nvPr>
        </p:nvSpPr>
        <p:spPr>
          <a:xfrm>
            <a:off x="4267200" y="4477738"/>
            <a:ext cx="3633788" cy="598487"/>
          </a:xfrm>
        </p:spPr>
        <p:txBody>
          <a:bodyPr/>
          <a:lstStyle>
            <a:lvl1pPr marL="0" indent="0" algn="ctr">
              <a:buNone/>
              <a:defRPr b="1">
                <a:solidFill>
                  <a:schemeClr val="bg1"/>
                </a:solidFill>
                <a:latin typeface="Avenir Next LT Pro Demi" panose="020B0704020202020204" pitchFamily="34" charset="0"/>
              </a:defRPr>
            </a:lvl1pPr>
          </a:lstStyle>
          <a:p>
            <a:pPr lvl="0"/>
            <a:r>
              <a:rPr lang="en-US"/>
              <a:t>Presentation Title</a:t>
            </a:r>
          </a:p>
        </p:txBody>
      </p:sp>
      <p:sp>
        <p:nvSpPr>
          <p:cNvPr id="10" name="Text Placeholder 9">
            <a:extLst>
              <a:ext uri="{FF2B5EF4-FFF2-40B4-BE49-F238E27FC236}">
                <a16:creationId xmlns:a16="http://schemas.microsoft.com/office/drawing/2014/main" id="{D6F1F2D7-FA66-88E2-5DA8-A322123A1998}"/>
              </a:ext>
            </a:extLst>
          </p:cNvPr>
          <p:cNvSpPr>
            <a:spLocks noGrp="1"/>
          </p:cNvSpPr>
          <p:nvPr>
            <p:ph type="body" sz="quarter" idx="14" hasCustomPrompt="1"/>
          </p:nvPr>
        </p:nvSpPr>
        <p:spPr>
          <a:xfrm>
            <a:off x="4721225" y="5076825"/>
            <a:ext cx="2892425" cy="598488"/>
          </a:xfrm>
        </p:spPr>
        <p:txBody>
          <a:bodyPr>
            <a:normAutofit/>
          </a:bodyPr>
          <a:lstStyle>
            <a:lvl1pPr marL="0" indent="0" algn="ctr">
              <a:buNone/>
              <a:defRPr sz="2400">
                <a:solidFill>
                  <a:schemeClr val="bg1"/>
                </a:solidFill>
                <a:latin typeface="Avenir Next LT Pro" panose="020B0504020202020204" pitchFamily="34" charset="0"/>
              </a:defRPr>
            </a:lvl1pPr>
          </a:lstStyle>
          <a:p>
            <a:pPr lvl="0"/>
            <a:r>
              <a:rPr lang="en-US"/>
              <a:t>Month ##, 2023</a:t>
            </a:r>
          </a:p>
        </p:txBody>
      </p:sp>
    </p:spTree>
    <p:extLst>
      <p:ext uri="{BB962C8B-B14F-4D97-AF65-F5344CB8AC3E}">
        <p14:creationId xmlns:p14="http://schemas.microsoft.com/office/powerpoint/2010/main" val="2564493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 Fill In (Cyan)">
    <p:bg>
      <p:bgPr>
        <a:solidFill>
          <a:srgbClr val="579BAE"/>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80D30B5-7EBD-15A8-A3AA-C1F530A4214D}"/>
              </a:ext>
            </a:extLst>
          </p:cNvPr>
          <p:cNvSpPr>
            <a:spLocks noGrp="1"/>
          </p:cNvSpPr>
          <p:nvPr>
            <p:ph type="pic" sz="quarter" idx="15"/>
          </p:nvPr>
        </p:nvSpPr>
        <p:spPr>
          <a:xfrm>
            <a:off x="838200" y="952500"/>
            <a:ext cx="4400550" cy="4953000"/>
          </a:xfrm>
        </p:spPr>
        <p:txBody>
          <a:bodyPr/>
          <a:lstStyle/>
          <a:p>
            <a:endParaRPr lang="en-US"/>
          </a:p>
        </p:txBody>
      </p:sp>
      <p:sp>
        <p:nvSpPr>
          <p:cNvPr id="9" name="Text Placeholder 8">
            <a:extLst>
              <a:ext uri="{FF2B5EF4-FFF2-40B4-BE49-F238E27FC236}">
                <a16:creationId xmlns:a16="http://schemas.microsoft.com/office/drawing/2014/main" id="{08996A2E-32DA-3F09-28E7-696B15A1DE24}"/>
              </a:ext>
            </a:extLst>
          </p:cNvPr>
          <p:cNvSpPr>
            <a:spLocks noGrp="1"/>
          </p:cNvSpPr>
          <p:nvPr>
            <p:ph type="body" sz="quarter" idx="13" hasCustomPrompt="1"/>
          </p:nvPr>
        </p:nvSpPr>
        <p:spPr>
          <a:xfrm>
            <a:off x="6096000" y="1778000"/>
            <a:ext cx="5067300" cy="660400"/>
          </a:xfrm>
        </p:spPr>
        <p:txBody>
          <a:bodyPr>
            <a:normAutofit/>
          </a:bodyPr>
          <a:lstStyle>
            <a:lvl1pPr marL="0" indent="0">
              <a:buNone/>
              <a:defRPr sz="3200">
                <a:solidFill>
                  <a:schemeClr val="bg1"/>
                </a:solidFill>
                <a:latin typeface="Avenir Next LT Pro Demi" panose="020B0704020202020204" pitchFamily="34" charset="0"/>
              </a:defRPr>
            </a:lvl1pPr>
          </a:lstStyle>
          <a:p>
            <a:pPr lvl="0"/>
            <a:r>
              <a:rPr lang="en-US"/>
              <a:t>Slide Title </a:t>
            </a:r>
          </a:p>
        </p:txBody>
      </p:sp>
      <p:sp>
        <p:nvSpPr>
          <p:cNvPr id="11" name="Text Placeholder 10">
            <a:extLst>
              <a:ext uri="{FF2B5EF4-FFF2-40B4-BE49-F238E27FC236}">
                <a16:creationId xmlns:a16="http://schemas.microsoft.com/office/drawing/2014/main" id="{D45DBB27-07C0-130F-68F1-14AD98DD2C83}"/>
              </a:ext>
            </a:extLst>
          </p:cNvPr>
          <p:cNvSpPr>
            <a:spLocks noGrp="1"/>
          </p:cNvSpPr>
          <p:nvPr>
            <p:ph type="body" sz="quarter" idx="14" hasCustomPrompt="1"/>
          </p:nvPr>
        </p:nvSpPr>
        <p:spPr>
          <a:xfrm>
            <a:off x="6096000" y="2527300"/>
            <a:ext cx="5067300" cy="2463800"/>
          </a:xfrm>
        </p:spPr>
        <p:txBody>
          <a:bodyPr>
            <a:normAutofit/>
          </a:bodyPr>
          <a:lstStyle>
            <a:lvl1pPr marL="0" indent="0">
              <a:lnSpc>
                <a:spcPct val="100000"/>
              </a:lnSpc>
              <a:buNone/>
              <a:defRPr sz="2600">
                <a:solidFill>
                  <a:schemeClr val="bg1"/>
                </a:solidFill>
                <a:latin typeface="Avenir Next LT Pro" panose="020B0504020202020204" pitchFamily="34" charset="0"/>
              </a:defRPr>
            </a:lvl1pPr>
          </a:lstStyle>
          <a:p>
            <a:pPr lvl="0"/>
            <a:r>
              <a:rPr lang="en-US"/>
              <a:t>This font size should not be smaller than 20 pt.</a:t>
            </a:r>
          </a:p>
        </p:txBody>
      </p:sp>
      <p:pic>
        <p:nvPicPr>
          <p:cNvPr id="3" name="Picture 2" descr="Logo, company name&#10;&#10;Description automatically generated">
            <a:extLst>
              <a:ext uri="{FF2B5EF4-FFF2-40B4-BE49-F238E27FC236}">
                <a16:creationId xmlns:a16="http://schemas.microsoft.com/office/drawing/2014/main" id="{FE517F66-C465-5796-90DA-E78D997296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13900" y="5748213"/>
            <a:ext cx="2292519" cy="944484"/>
          </a:xfrm>
          <a:prstGeom prst="rect">
            <a:avLst/>
          </a:prstGeom>
        </p:spPr>
      </p:pic>
      <p:sp>
        <p:nvSpPr>
          <p:cNvPr id="4" name="Text Placeholder 3">
            <a:extLst>
              <a:ext uri="{FF2B5EF4-FFF2-40B4-BE49-F238E27FC236}">
                <a16:creationId xmlns:a16="http://schemas.microsoft.com/office/drawing/2014/main" id="{6F358F60-28FC-2CC1-491E-5D1E35852DE1}"/>
              </a:ext>
            </a:extLst>
          </p:cNvPr>
          <p:cNvSpPr>
            <a:spLocks noGrp="1"/>
          </p:cNvSpPr>
          <p:nvPr>
            <p:ph type="body" sz="quarter" idx="16" hasCustomPrompt="1"/>
          </p:nvPr>
        </p:nvSpPr>
        <p:spPr>
          <a:xfrm>
            <a:off x="696686" y="6214282"/>
            <a:ext cx="2292350" cy="385989"/>
          </a:xfrm>
        </p:spPr>
        <p:txBody>
          <a:bodyPr>
            <a:noAutofit/>
          </a:bodyPr>
          <a:lstStyle>
            <a:lvl1pPr marL="0" indent="0">
              <a:buNone/>
              <a:defRPr sz="1800">
                <a:solidFill>
                  <a:schemeClr val="bg1"/>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3862704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ext - Fill In (whit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80D30B5-7EBD-15A8-A3AA-C1F530A4214D}"/>
              </a:ext>
            </a:extLst>
          </p:cNvPr>
          <p:cNvSpPr>
            <a:spLocks noGrp="1"/>
          </p:cNvSpPr>
          <p:nvPr>
            <p:ph type="pic" sz="quarter" idx="15"/>
          </p:nvPr>
        </p:nvSpPr>
        <p:spPr>
          <a:xfrm>
            <a:off x="838200" y="952500"/>
            <a:ext cx="4400550" cy="4953000"/>
          </a:xfrm>
        </p:spPr>
        <p:txBody>
          <a:bodyPr/>
          <a:lstStyle/>
          <a:p>
            <a:endParaRPr lang="en-US"/>
          </a:p>
        </p:txBody>
      </p:sp>
      <p:sp>
        <p:nvSpPr>
          <p:cNvPr id="9" name="Text Placeholder 8">
            <a:extLst>
              <a:ext uri="{FF2B5EF4-FFF2-40B4-BE49-F238E27FC236}">
                <a16:creationId xmlns:a16="http://schemas.microsoft.com/office/drawing/2014/main" id="{08996A2E-32DA-3F09-28E7-696B15A1DE24}"/>
              </a:ext>
            </a:extLst>
          </p:cNvPr>
          <p:cNvSpPr>
            <a:spLocks noGrp="1"/>
          </p:cNvSpPr>
          <p:nvPr>
            <p:ph type="body" sz="quarter" idx="13" hasCustomPrompt="1"/>
          </p:nvPr>
        </p:nvSpPr>
        <p:spPr>
          <a:xfrm>
            <a:off x="6096000" y="1778000"/>
            <a:ext cx="5067300" cy="660400"/>
          </a:xfrm>
        </p:spPr>
        <p:txBody>
          <a:bodyPr>
            <a:normAutofit/>
          </a:bodyPr>
          <a:lstStyle>
            <a:lvl1pPr marL="0" indent="0">
              <a:buNone/>
              <a:defRPr sz="3200">
                <a:solidFill>
                  <a:srgbClr val="315470"/>
                </a:solidFill>
                <a:latin typeface="Avenir Next LT Pro Demi" panose="020B0704020202020204" pitchFamily="34" charset="0"/>
              </a:defRPr>
            </a:lvl1pPr>
          </a:lstStyle>
          <a:p>
            <a:pPr lvl="0"/>
            <a:r>
              <a:rPr lang="en-US"/>
              <a:t>Slide Title </a:t>
            </a:r>
          </a:p>
        </p:txBody>
      </p:sp>
      <p:sp>
        <p:nvSpPr>
          <p:cNvPr id="11" name="Text Placeholder 10">
            <a:extLst>
              <a:ext uri="{FF2B5EF4-FFF2-40B4-BE49-F238E27FC236}">
                <a16:creationId xmlns:a16="http://schemas.microsoft.com/office/drawing/2014/main" id="{D45DBB27-07C0-130F-68F1-14AD98DD2C83}"/>
              </a:ext>
            </a:extLst>
          </p:cNvPr>
          <p:cNvSpPr>
            <a:spLocks noGrp="1"/>
          </p:cNvSpPr>
          <p:nvPr>
            <p:ph type="body" sz="quarter" idx="14" hasCustomPrompt="1"/>
          </p:nvPr>
        </p:nvSpPr>
        <p:spPr>
          <a:xfrm>
            <a:off x="6096000" y="2527300"/>
            <a:ext cx="5067300" cy="2463800"/>
          </a:xfrm>
        </p:spPr>
        <p:txBody>
          <a:bodyPr>
            <a:normAutofit/>
          </a:bodyPr>
          <a:lstStyle>
            <a:lvl1pPr marL="0" indent="0">
              <a:buNone/>
              <a:defRPr sz="2600">
                <a:solidFill>
                  <a:srgbClr val="315470"/>
                </a:solidFill>
                <a:latin typeface="Avenir Next LT Pro" panose="020B0504020202020204" pitchFamily="34" charset="0"/>
              </a:defRPr>
            </a:lvl1pPr>
          </a:lstStyle>
          <a:p>
            <a:pPr lvl="0"/>
            <a:r>
              <a:rPr lang="en-US"/>
              <a:t>This font size should not be smaller than 20 pt.</a:t>
            </a:r>
          </a:p>
        </p:txBody>
      </p:sp>
      <p:pic>
        <p:nvPicPr>
          <p:cNvPr id="4" name="Picture 3" descr="Logo, company name&#10;&#10;Description automatically generated">
            <a:extLst>
              <a:ext uri="{FF2B5EF4-FFF2-40B4-BE49-F238E27FC236}">
                <a16:creationId xmlns:a16="http://schemas.microsoft.com/office/drawing/2014/main" id="{BB379A51-1EDB-0318-EA88-94C326B885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13896" y="5748212"/>
            <a:ext cx="2292523" cy="944485"/>
          </a:xfrm>
          <a:prstGeom prst="rect">
            <a:avLst/>
          </a:prstGeom>
        </p:spPr>
      </p:pic>
      <p:sp>
        <p:nvSpPr>
          <p:cNvPr id="3" name="Text Placeholder 3">
            <a:extLst>
              <a:ext uri="{FF2B5EF4-FFF2-40B4-BE49-F238E27FC236}">
                <a16:creationId xmlns:a16="http://schemas.microsoft.com/office/drawing/2014/main" id="{0D2604C4-115B-63B1-ACC7-F178464D79EB}"/>
              </a:ext>
            </a:extLst>
          </p:cNvPr>
          <p:cNvSpPr>
            <a:spLocks noGrp="1"/>
          </p:cNvSpPr>
          <p:nvPr>
            <p:ph type="body" sz="quarter" idx="16" hasCustomPrompt="1"/>
          </p:nvPr>
        </p:nvSpPr>
        <p:spPr>
          <a:xfrm>
            <a:off x="696686" y="6214282"/>
            <a:ext cx="2292350" cy="385989"/>
          </a:xfrm>
        </p:spPr>
        <p:txBody>
          <a:bodyPr>
            <a:noAutofit/>
          </a:bodyPr>
          <a:lstStyle>
            <a:lvl1pPr marL="0" indent="0">
              <a:buNone/>
              <a:defRPr sz="1800">
                <a:solidFill>
                  <a:srgbClr val="315470"/>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1627099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etrics Slide w_Icons 2">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AD743852-7571-99D5-2699-900E5E1152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5540" y="3673808"/>
            <a:ext cx="1249960" cy="1249960"/>
          </a:xfrm>
          <a:prstGeom prst="rect">
            <a:avLst/>
          </a:prstGeom>
        </p:spPr>
      </p:pic>
      <p:pic>
        <p:nvPicPr>
          <p:cNvPr id="24" name="Picture 23" descr="Icon&#10;&#10;Description automatically generated">
            <a:extLst>
              <a:ext uri="{FF2B5EF4-FFF2-40B4-BE49-F238E27FC236}">
                <a16:creationId xmlns:a16="http://schemas.microsoft.com/office/drawing/2014/main" id="{B5E67AF7-55EE-F451-07D3-13C05C478F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6817" y="3679417"/>
            <a:ext cx="1249960" cy="1249960"/>
          </a:xfrm>
          <a:prstGeom prst="rect">
            <a:avLst/>
          </a:prstGeom>
        </p:spPr>
      </p:pic>
      <p:sp>
        <p:nvSpPr>
          <p:cNvPr id="6" name="Text Placeholder 5">
            <a:extLst>
              <a:ext uri="{FF2B5EF4-FFF2-40B4-BE49-F238E27FC236}">
                <a16:creationId xmlns:a16="http://schemas.microsoft.com/office/drawing/2014/main" id="{FA841D50-FEDA-BF24-F98F-54C0F068D668}"/>
              </a:ext>
            </a:extLst>
          </p:cNvPr>
          <p:cNvSpPr>
            <a:spLocks noGrp="1"/>
          </p:cNvSpPr>
          <p:nvPr>
            <p:ph type="body" sz="quarter" idx="13" hasCustomPrompt="1"/>
          </p:nvPr>
        </p:nvSpPr>
        <p:spPr>
          <a:xfrm>
            <a:off x="838200" y="1208088"/>
            <a:ext cx="3033713" cy="1252537"/>
          </a:xfrm>
        </p:spPr>
        <p:txBody>
          <a:bodyPr>
            <a:normAutofit/>
          </a:bodyPr>
          <a:lstStyle>
            <a:lvl1pPr marL="0" indent="0">
              <a:buNone/>
              <a:defRPr sz="3200">
                <a:solidFill>
                  <a:srgbClr val="315470"/>
                </a:solidFill>
                <a:latin typeface="Avenir Next LT Pro Demi" panose="020B0704020202020204" pitchFamily="34" charset="0"/>
              </a:defRPr>
            </a:lvl1pPr>
          </a:lstStyle>
          <a:p>
            <a:pPr lvl="0"/>
            <a:r>
              <a:rPr lang="en-US"/>
              <a:t>Metrics Slide Title</a:t>
            </a:r>
          </a:p>
        </p:txBody>
      </p:sp>
      <p:sp>
        <p:nvSpPr>
          <p:cNvPr id="8" name="Text Placeholder 7">
            <a:extLst>
              <a:ext uri="{FF2B5EF4-FFF2-40B4-BE49-F238E27FC236}">
                <a16:creationId xmlns:a16="http://schemas.microsoft.com/office/drawing/2014/main" id="{3EA1D169-3DE3-D60E-31EE-6DC2656C9A4B}"/>
              </a:ext>
            </a:extLst>
          </p:cNvPr>
          <p:cNvSpPr>
            <a:spLocks noGrp="1"/>
          </p:cNvSpPr>
          <p:nvPr>
            <p:ph type="body" sz="quarter" idx="14" hasCustomPrompt="1"/>
          </p:nvPr>
        </p:nvSpPr>
        <p:spPr>
          <a:xfrm>
            <a:off x="838200" y="2800350"/>
            <a:ext cx="3033713" cy="628650"/>
          </a:xfrm>
        </p:spPr>
        <p:txBody>
          <a:bodyPr/>
          <a:lstStyle>
            <a:lvl1pPr marL="0" indent="0">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Subtitle</a:t>
            </a:r>
          </a:p>
        </p:txBody>
      </p:sp>
      <p:sp>
        <p:nvSpPr>
          <p:cNvPr id="10" name="Text Placeholder 9">
            <a:extLst>
              <a:ext uri="{FF2B5EF4-FFF2-40B4-BE49-F238E27FC236}">
                <a16:creationId xmlns:a16="http://schemas.microsoft.com/office/drawing/2014/main" id="{60F70BDB-28D6-8EBA-C234-13BD91A2D267}"/>
              </a:ext>
            </a:extLst>
          </p:cNvPr>
          <p:cNvSpPr>
            <a:spLocks noGrp="1"/>
          </p:cNvSpPr>
          <p:nvPr>
            <p:ph type="body" sz="quarter" idx="15" hasCustomPrompt="1"/>
          </p:nvPr>
        </p:nvSpPr>
        <p:spPr>
          <a:xfrm>
            <a:off x="838200" y="3781425"/>
            <a:ext cx="3033713" cy="1309688"/>
          </a:xfrm>
        </p:spPr>
        <p:txBody>
          <a:bodyPr>
            <a:normAutofit/>
          </a:bodyPr>
          <a:lstStyle>
            <a:lvl1pPr marL="0" indent="0">
              <a:buNone/>
              <a:defRPr sz="2400">
                <a:solidFill>
                  <a:srgbClr val="315470"/>
                </a:solidFill>
                <a:latin typeface="Avenir Next LT Pro" panose="020B0504020202020204" pitchFamily="34" charset="0"/>
              </a:defRPr>
            </a:lvl1pPr>
          </a:lstStyle>
          <a:p>
            <a:pPr lvl="0"/>
            <a:r>
              <a:rPr lang="en-US"/>
              <a:t>Sub-header description</a:t>
            </a:r>
          </a:p>
        </p:txBody>
      </p:sp>
      <p:cxnSp>
        <p:nvCxnSpPr>
          <p:cNvPr id="11" name="Straight Connector 10">
            <a:extLst>
              <a:ext uri="{FF2B5EF4-FFF2-40B4-BE49-F238E27FC236}">
                <a16:creationId xmlns:a16="http://schemas.microsoft.com/office/drawing/2014/main" id="{300F16C2-CFDD-93E2-FE85-C9DDDC9ACADB}"/>
              </a:ext>
            </a:extLst>
          </p:cNvPr>
          <p:cNvCxnSpPr>
            <a:cxnSpLocks/>
          </p:cNvCxnSpPr>
          <p:nvPr userDrawn="1"/>
        </p:nvCxnSpPr>
        <p:spPr>
          <a:xfrm>
            <a:off x="4311941" y="935300"/>
            <a:ext cx="0" cy="4987400"/>
          </a:xfrm>
          <a:prstGeom prst="line">
            <a:avLst/>
          </a:prstGeom>
          <a:ln w="28575">
            <a:solidFill>
              <a:srgbClr val="315470"/>
            </a:solidFill>
          </a:ln>
        </p:spPr>
        <p:style>
          <a:lnRef idx="1">
            <a:schemeClr val="accent1"/>
          </a:lnRef>
          <a:fillRef idx="0">
            <a:schemeClr val="accent1"/>
          </a:fillRef>
          <a:effectRef idx="0">
            <a:schemeClr val="accent1"/>
          </a:effectRef>
          <a:fontRef idx="minor">
            <a:schemeClr val="tx1"/>
          </a:fontRef>
        </p:style>
      </p:cxnSp>
      <p:pic>
        <p:nvPicPr>
          <p:cNvPr id="12" name="Picture 11" descr="Icon&#10;&#10;Description automatically generated">
            <a:extLst>
              <a:ext uri="{FF2B5EF4-FFF2-40B4-BE49-F238E27FC236}">
                <a16:creationId xmlns:a16="http://schemas.microsoft.com/office/drawing/2014/main" id="{D8116163-D90A-05FC-9A20-A20505700F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07416" y="824425"/>
            <a:ext cx="1249960" cy="1249960"/>
          </a:xfrm>
          <a:prstGeom prst="rect">
            <a:avLst/>
          </a:prstGeom>
        </p:spPr>
      </p:pic>
      <p:pic>
        <p:nvPicPr>
          <p:cNvPr id="13" name="Picture 12" descr="Icon&#10;&#10;Description automatically generated">
            <a:extLst>
              <a:ext uri="{FF2B5EF4-FFF2-40B4-BE49-F238E27FC236}">
                <a16:creationId xmlns:a16="http://schemas.microsoft.com/office/drawing/2014/main" id="{FA3EE5DB-564B-6E29-80E3-65177428D2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55940" y="2069650"/>
            <a:ext cx="1249960" cy="1249960"/>
          </a:xfrm>
          <a:prstGeom prst="rect">
            <a:avLst/>
          </a:prstGeom>
        </p:spPr>
      </p:pic>
      <p:pic>
        <p:nvPicPr>
          <p:cNvPr id="14" name="Picture 13" descr="Icon&#10;&#10;Description automatically generated">
            <a:extLst>
              <a:ext uri="{FF2B5EF4-FFF2-40B4-BE49-F238E27FC236}">
                <a16:creationId xmlns:a16="http://schemas.microsoft.com/office/drawing/2014/main" id="{29103768-3A25-4594-358C-D83FC17B62C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22214" y="819690"/>
            <a:ext cx="1249960" cy="1249960"/>
          </a:xfrm>
          <a:prstGeom prst="rect">
            <a:avLst/>
          </a:prstGeom>
        </p:spPr>
      </p:pic>
      <p:sp>
        <p:nvSpPr>
          <p:cNvPr id="15" name="Text Placeholder 7">
            <a:extLst>
              <a:ext uri="{FF2B5EF4-FFF2-40B4-BE49-F238E27FC236}">
                <a16:creationId xmlns:a16="http://schemas.microsoft.com/office/drawing/2014/main" id="{95EF5220-B006-442C-17CD-4454167D978A}"/>
              </a:ext>
            </a:extLst>
          </p:cNvPr>
          <p:cNvSpPr>
            <a:spLocks noGrp="1"/>
          </p:cNvSpPr>
          <p:nvPr>
            <p:ph type="body" sz="quarter" idx="16" hasCustomPrompt="1"/>
          </p:nvPr>
        </p:nvSpPr>
        <p:spPr>
          <a:xfrm>
            <a:off x="4751970" y="2193710"/>
            <a:ext cx="1960852" cy="515177"/>
          </a:xfrm>
        </p:spPr>
        <p:txBody>
          <a:bodyPr/>
          <a:lstStyle>
            <a:lvl1pPr marL="0" indent="0" algn="ctr">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a:t>
            </a:r>
          </a:p>
        </p:txBody>
      </p:sp>
      <p:sp>
        <p:nvSpPr>
          <p:cNvPr id="16" name="Text Placeholder 9">
            <a:extLst>
              <a:ext uri="{FF2B5EF4-FFF2-40B4-BE49-F238E27FC236}">
                <a16:creationId xmlns:a16="http://schemas.microsoft.com/office/drawing/2014/main" id="{97B606C1-8DB9-46BC-2EA9-8EA3BEB45934}"/>
              </a:ext>
            </a:extLst>
          </p:cNvPr>
          <p:cNvSpPr>
            <a:spLocks noGrp="1"/>
          </p:cNvSpPr>
          <p:nvPr>
            <p:ph type="body" sz="quarter" idx="17" hasCustomPrompt="1"/>
          </p:nvPr>
        </p:nvSpPr>
        <p:spPr>
          <a:xfrm>
            <a:off x="4751971" y="2740399"/>
            <a:ext cx="1960852" cy="936185"/>
          </a:xfrm>
        </p:spPr>
        <p:txBody>
          <a:bodyPr>
            <a:normAutofit/>
          </a:bodyPr>
          <a:lstStyle>
            <a:lvl1pPr marL="0" indent="0" algn="ctr">
              <a:buNone/>
              <a:defRPr sz="2000">
                <a:solidFill>
                  <a:srgbClr val="315470"/>
                </a:solidFill>
                <a:latin typeface="Avenir Next LT Pro" panose="020B0504020202020204" pitchFamily="34" charset="0"/>
              </a:defRPr>
            </a:lvl1pPr>
          </a:lstStyle>
          <a:p>
            <a:pPr lvl="0"/>
            <a:r>
              <a:rPr lang="en-US"/>
              <a:t>Metric description</a:t>
            </a:r>
          </a:p>
        </p:txBody>
      </p:sp>
      <p:sp>
        <p:nvSpPr>
          <p:cNvPr id="17" name="Text Placeholder 7">
            <a:extLst>
              <a:ext uri="{FF2B5EF4-FFF2-40B4-BE49-F238E27FC236}">
                <a16:creationId xmlns:a16="http://schemas.microsoft.com/office/drawing/2014/main" id="{8B30EF61-1A10-0B7B-B120-64498B5C8D17}"/>
              </a:ext>
            </a:extLst>
          </p:cNvPr>
          <p:cNvSpPr>
            <a:spLocks noGrp="1"/>
          </p:cNvSpPr>
          <p:nvPr>
            <p:ph type="body" sz="quarter" idx="18" hasCustomPrompt="1"/>
          </p:nvPr>
        </p:nvSpPr>
        <p:spPr>
          <a:xfrm>
            <a:off x="7250693" y="2193710"/>
            <a:ext cx="1960852" cy="515177"/>
          </a:xfrm>
        </p:spPr>
        <p:txBody>
          <a:bodyPr/>
          <a:lstStyle>
            <a:lvl1pPr marL="0" indent="0" algn="ctr">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a:t>
            </a:r>
          </a:p>
        </p:txBody>
      </p:sp>
      <p:sp>
        <p:nvSpPr>
          <p:cNvPr id="18" name="Text Placeholder 9">
            <a:extLst>
              <a:ext uri="{FF2B5EF4-FFF2-40B4-BE49-F238E27FC236}">
                <a16:creationId xmlns:a16="http://schemas.microsoft.com/office/drawing/2014/main" id="{4FB8B5B2-C854-E1D3-F82C-3FDC735FE975}"/>
              </a:ext>
            </a:extLst>
          </p:cNvPr>
          <p:cNvSpPr>
            <a:spLocks noGrp="1"/>
          </p:cNvSpPr>
          <p:nvPr>
            <p:ph type="body" sz="quarter" idx="19" hasCustomPrompt="1"/>
          </p:nvPr>
        </p:nvSpPr>
        <p:spPr>
          <a:xfrm>
            <a:off x="7250694" y="2740399"/>
            <a:ext cx="1960852" cy="936185"/>
          </a:xfrm>
        </p:spPr>
        <p:txBody>
          <a:bodyPr>
            <a:normAutofit/>
          </a:bodyPr>
          <a:lstStyle>
            <a:lvl1pPr marL="0" indent="0" algn="ctr">
              <a:buNone/>
              <a:defRPr sz="2000">
                <a:solidFill>
                  <a:srgbClr val="315470"/>
                </a:solidFill>
                <a:latin typeface="Avenir Next LT Pro" panose="020B0504020202020204" pitchFamily="34" charset="0"/>
              </a:defRPr>
            </a:lvl1pPr>
          </a:lstStyle>
          <a:p>
            <a:pPr lvl="0"/>
            <a:r>
              <a:rPr lang="en-US"/>
              <a:t>Metric description</a:t>
            </a:r>
          </a:p>
        </p:txBody>
      </p:sp>
      <p:sp>
        <p:nvSpPr>
          <p:cNvPr id="19" name="Text Placeholder 7">
            <a:extLst>
              <a:ext uri="{FF2B5EF4-FFF2-40B4-BE49-F238E27FC236}">
                <a16:creationId xmlns:a16="http://schemas.microsoft.com/office/drawing/2014/main" id="{9283EDBE-293B-F35A-82C8-D941C886293D}"/>
              </a:ext>
            </a:extLst>
          </p:cNvPr>
          <p:cNvSpPr>
            <a:spLocks noGrp="1"/>
          </p:cNvSpPr>
          <p:nvPr>
            <p:ph type="body" sz="quarter" idx="20" hasCustomPrompt="1"/>
          </p:nvPr>
        </p:nvSpPr>
        <p:spPr>
          <a:xfrm>
            <a:off x="9749413" y="3443670"/>
            <a:ext cx="1960852" cy="515177"/>
          </a:xfrm>
        </p:spPr>
        <p:txBody>
          <a:bodyPr/>
          <a:lstStyle>
            <a:lvl1pPr marL="0" indent="0" algn="ctr">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a:t>
            </a:r>
          </a:p>
        </p:txBody>
      </p:sp>
      <p:sp>
        <p:nvSpPr>
          <p:cNvPr id="20" name="Text Placeholder 9">
            <a:extLst>
              <a:ext uri="{FF2B5EF4-FFF2-40B4-BE49-F238E27FC236}">
                <a16:creationId xmlns:a16="http://schemas.microsoft.com/office/drawing/2014/main" id="{E07B8371-DA0C-D949-E2C9-598DAEEA9ABD}"/>
              </a:ext>
            </a:extLst>
          </p:cNvPr>
          <p:cNvSpPr>
            <a:spLocks noGrp="1"/>
          </p:cNvSpPr>
          <p:nvPr>
            <p:ph type="body" sz="quarter" idx="21" hasCustomPrompt="1"/>
          </p:nvPr>
        </p:nvSpPr>
        <p:spPr>
          <a:xfrm>
            <a:off x="9749414" y="3990359"/>
            <a:ext cx="1960852" cy="944485"/>
          </a:xfrm>
        </p:spPr>
        <p:txBody>
          <a:bodyPr>
            <a:normAutofit/>
          </a:bodyPr>
          <a:lstStyle>
            <a:lvl1pPr marL="0" indent="0" algn="ctr">
              <a:buNone/>
              <a:defRPr sz="2000">
                <a:solidFill>
                  <a:srgbClr val="315470"/>
                </a:solidFill>
                <a:latin typeface="Avenir Next LT Pro" panose="020B0504020202020204" pitchFamily="34" charset="0"/>
              </a:defRPr>
            </a:lvl1pPr>
          </a:lstStyle>
          <a:p>
            <a:pPr lvl="0"/>
            <a:r>
              <a:rPr lang="en-US"/>
              <a:t>Metric description</a:t>
            </a:r>
          </a:p>
        </p:txBody>
      </p:sp>
      <p:pic>
        <p:nvPicPr>
          <p:cNvPr id="21" name="Picture 20" descr="Logo, company name&#10;&#10;Description automatically generated">
            <a:extLst>
              <a:ext uri="{FF2B5EF4-FFF2-40B4-BE49-F238E27FC236}">
                <a16:creationId xmlns:a16="http://schemas.microsoft.com/office/drawing/2014/main" id="{C103450E-5B18-ECF7-98B3-6A99FEF7FE2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13896" y="5748212"/>
            <a:ext cx="2292523" cy="944485"/>
          </a:xfrm>
          <a:prstGeom prst="rect">
            <a:avLst/>
          </a:prstGeom>
        </p:spPr>
      </p:pic>
      <p:sp>
        <p:nvSpPr>
          <p:cNvPr id="4" name="Text Placeholder 7">
            <a:extLst>
              <a:ext uri="{FF2B5EF4-FFF2-40B4-BE49-F238E27FC236}">
                <a16:creationId xmlns:a16="http://schemas.microsoft.com/office/drawing/2014/main" id="{2096E0F6-2E70-6557-2D3A-3A141FDBADAC}"/>
              </a:ext>
            </a:extLst>
          </p:cNvPr>
          <p:cNvSpPr>
            <a:spLocks noGrp="1"/>
          </p:cNvSpPr>
          <p:nvPr>
            <p:ph type="body" sz="quarter" idx="22" hasCustomPrompt="1"/>
          </p:nvPr>
        </p:nvSpPr>
        <p:spPr>
          <a:xfrm>
            <a:off x="4751970" y="5054169"/>
            <a:ext cx="1960852" cy="515177"/>
          </a:xfrm>
        </p:spPr>
        <p:txBody>
          <a:bodyPr/>
          <a:lstStyle>
            <a:lvl1pPr marL="0" indent="0" algn="ctr">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a:t>
            </a:r>
          </a:p>
        </p:txBody>
      </p:sp>
      <p:sp>
        <p:nvSpPr>
          <p:cNvPr id="5" name="Text Placeholder 9">
            <a:extLst>
              <a:ext uri="{FF2B5EF4-FFF2-40B4-BE49-F238E27FC236}">
                <a16:creationId xmlns:a16="http://schemas.microsoft.com/office/drawing/2014/main" id="{0F9A0127-E934-E93E-482C-9AC29C4C4904}"/>
              </a:ext>
            </a:extLst>
          </p:cNvPr>
          <p:cNvSpPr>
            <a:spLocks noGrp="1"/>
          </p:cNvSpPr>
          <p:nvPr>
            <p:ph type="body" sz="quarter" idx="23" hasCustomPrompt="1"/>
          </p:nvPr>
        </p:nvSpPr>
        <p:spPr>
          <a:xfrm>
            <a:off x="4751971" y="5600858"/>
            <a:ext cx="1960852" cy="936185"/>
          </a:xfrm>
        </p:spPr>
        <p:txBody>
          <a:bodyPr>
            <a:normAutofit/>
          </a:bodyPr>
          <a:lstStyle>
            <a:lvl1pPr marL="0" indent="0" algn="ctr">
              <a:buNone/>
              <a:defRPr sz="2000">
                <a:solidFill>
                  <a:srgbClr val="315470"/>
                </a:solidFill>
                <a:latin typeface="Avenir Next LT Pro" panose="020B0504020202020204" pitchFamily="34" charset="0"/>
              </a:defRPr>
            </a:lvl1pPr>
          </a:lstStyle>
          <a:p>
            <a:pPr lvl="0"/>
            <a:r>
              <a:rPr lang="en-US"/>
              <a:t>Metric description</a:t>
            </a:r>
          </a:p>
        </p:txBody>
      </p:sp>
      <p:sp>
        <p:nvSpPr>
          <p:cNvPr id="9" name="Text Placeholder 7">
            <a:extLst>
              <a:ext uri="{FF2B5EF4-FFF2-40B4-BE49-F238E27FC236}">
                <a16:creationId xmlns:a16="http://schemas.microsoft.com/office/drawing/2014/main" id="{59F52C8D-5948-CA58-ACED-F93301A3F520}"/>
              </a:ext>
            </a:extLst>
          </p:cNvPr>
          <p:cNvSpPr>
            <a:spLocks noGrp="1"/>
          </p:cNvSpPr>
          <p:nvPr>
            <p:ph type="body" sz="quarter" idx="24" hasCustomPrompt="1"/>
          </p:nvPr>
        </p:nvSpPr>
        <p:spPr>
          <a:xfrm>
            <a:off x="7250692" y="5045869"/>
            <a:ext cx="1960852" cy="515177"/>
          </a:xfrm>
        </p:spPr>
        <p:txBody>
          <a:bodyPr/>
          <a:lstStyle>
            <a:lvl1pPr marL="0" indent="0" algn="ctr">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a:t>
            </a:r>
          </a:p>
        </p:txBody>
      </p:sp>
      <p:sp>
        <p:nvSpPr>
          <p:cNvPr id="22" name="Text Placeholder 9">
            <a:extLst>
              <a:ext uri="{FF2B5EF4-FFF2-40B4-BE49-F238E27FC236}">
                <a16:creationId xmlns:a16="http://schemas.microsoft.com/office/drawing/2014/main" id="{CF2886F1-F8BA-368C-CF3E-3BFAF0B9AEE6}"/>
              </a:ext>
            </a:extLst>
          </p:cNvPr>
          <p:cNvSpPr>
            <a:spLocks noGrp="1"/>
          </p:cNvSpPr>
          <p:nvPr>
            <p:ph type="body" sz="quarter" idx="25" hasCustomPrompt="1"/>
          </p:nvPr>
        </p:nvSpPr>
        <p:spPr>
          <a:xfrm>
            <a:off x="7250693" y="5592558"/>
            <a:ext cx="1960852" cy="936185"/>
          </a:xfrm>
        </p:spPr>
        <p:txBody>
          <a:bodyPr>
            <a:normAutofit/>
          </a:bodyPr>
          <a:lstStyle>
            <a:lvl1pPr marL="0" indent="0" algn="ctr">
              <a:buNone/>
              <a:defRPr sz="2000">
                <a:solidFill>
                  <a:srgbClr val="315470"/>
                </a:solidFill>
                <a:latin typeface="Avenir Next LT Pro" panose="020B0504020202020204" pitchFamily="34" charset="0"/>
              </a:defRPr>
            </a:lvl1pPr>
          </a:lstStyle>
          <a:p>
            <a:pPr lvl="0"/>
            <a:r>
              <a:rPr lang="en-US"/>
              <a:t>Metric description</a:t>
            </a:r>
          </a:p>
        </p:txBody>
      </p:sp>
      <p:sp>
        <p:nvSpPr>
          <p:cNvPr id="3" name="Text Placeholder 3">
            <a:extLst>
              <a:ext uri="{FF2B5EF4-FFF2-40B4-BE49-F238E27FC236}">
                <a16:creationId xmlns:a16="http://schemas.microsoft.com/office/drawing/2014/main" id="{122D900D-3B2C-A538-4322-DEA38AC32551}"/>
              </a:ext>
            </a:extLst>
          </p:cNvPr>
          <p:cNvSpPr>
            <a:spLocks noGrp="1"/>
          </p:cNvSpPr>
          <p:nvPr>
            <p:ph type="body" sz="quarter" idx="26" hasCustomPrompt="1"/>
          </p:nvPr>
        </p:nvSpPr>
        <p:spPr>
          <a:xfrm>
            <a:off x="696686" y="6214282"/>
            <a:ext cx="2292350" cy="385989"/>
          </a:xfrm>
        </p:spPr>
        <p:txBody>
          <a:bodyPr>
            <a:noAutofit/>
          </a:bodyPr>
          <a:lstStyle>
            <a:lvl1pPr marL="0" indent="0">
              <a:buNone/>
              <a:defRPr sz="1800">
                <a:solidFill>
                  <a:srgbClr val="315470"/>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2144509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ubheader + Text - Cyan">
    <p:bg>
      <p:bgPr>
        <a:solidFill>
          <a:srgbClr val="579BAE"/>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6F2BC51-FF8D-321C-C5A0-40818FBE138A}"/>
              </a:ext>
            </a:extLst>
          </p:cNvPr>
          <p:cNvGrpSpPr/>
          <p:nvPr userDrawn="1"/>
        </p:nvGrpSpPr>
        <p:grpSpPr>
          <a:xfrm>
            <a:off x="302765" y="415033"/>
            <a:ext cx="2057981" cy="1261367"/>
            <a:chOff x="302765" y="415033"/>
            <a:chExt cx="2057981" cy="1261367"/>
          </a:xfrm>
        </p:grpSpPr>
        <p:pic>
          <p:nvPicPr>
            <p:cNvPr id="6" name="Picture 5" descr="Icon&#10;&#10;Description automatically generated">
              <a:extLst>
                <a:ext uri="{FF2B5EF4-FFF2-40B4-BE49-F238E27FC236}">
                  <a16:creationId xmlns:a16="http://schemas.microsoft.com/office/drawing/2014/main" id="{3840B0DC-B75B-F37E-6DA5-C4C061FEF0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765" y="415033"/>
              <a:ext cx="1232481" cy="1261367"/>
            </a:xfrm>
            <a:prstGeom prst="rect">
              <a:avLst/>
            </a:prstGeom>
          </p:spPr>
        </p:pic>
        <p:pic>
          <p:nvPicPr>
            <p:cNvPr id="7" name="Picture 6" descr="Icon&#10;&#10;Description automatically generated">
              <a:extLst>
                <a:ext uri="{FF2B5EF4-FFF2-40B4-BE49-F238E27FC236}">
                  <a16:creationId xmlns:a16="http://schemas.microsoft.com/office/drawing/2014/main" id="{BA277C3C-D43E-E18B-E5A0-2E4F4B0301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265" y="415033"/>
              <a:ext cx="1232481" cy="1261367"/>
            </a:xfrm>
            <a:prstGeom prst="rect">
              <a:avLst/>
            </a:prstGeom>
          </p:spPr>
        </p:pic>
      </p:grpSp>
      <p:grpSp>
        <p:nvGrpSpPr>
          <p:cNvPr id="11" name="Group 10">
            <a:extLst>
              <a:ext uri="{FF2B5EF4-FFF2-40B4-BE49-F238E27FC236}">
                <a16:creationId xmlns:a16="http://schemas.microsoft.com/office/drawing/2014/main" id="{570CD881-846E-9BDC-27BB-AFC3BD64A299}"/>
              </a:ext>
            </a:extLst>
          </p:cNvPr>
          <p:cNvGrpSpPr/>
          <p:nvPr userDrawn="1"/>
        </p:nvGrpSpPr>
        <p:grpSpPr>
          <a:xfrm>
            <a:off x="9649965" y="5081373"/>
            <a:ext cx="2057981" cy="1261367"/>
            <a:chOff x="9649965" y="5081373"/>
            <a:chExt cx="2057981" cy="1261367"/>
          </a:xfrm>
        </p:grpSpPr>
        <p:pic>
          <p:nvPicPr>
            <p:cNvPr id="8" name="Picture 7" descr="Icon&#10;&#10;Description automatically generated">
              <a:extLst>
                <a:ext uri="{FF2B5EF4-FFF2-40B4-BE49-F238E27FC236}">
                  <a16:creationId xmlns:a16="http://schemas.microsoft.com/office/drawing/2014/main" id="{BAE1C883-3318-E14F-11C4-9662FABBF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9649965" y="5081373"/>
              <a:ext cx="1232481" cy="1261367"/>
            </a:xfrm>
            <a:prstGeom prst="rect">
              <a:avLst/>
            </a:prstGeom>
          </p:spPr>
        </p:pic>
        <p:pic>
          <p:nvPicPr>
            <p:cNvPr id="9" name="Picture 8" descr="Icon&#10;&#10;Description automatically generated">
              <a:extLst>
                <a:ext uri="{FF2B5EF4-FFF2-40B4-BE49-F238E27FC236}">
                  <a16:creationId xmlns:a16="http://schemas.microsoft.com/office/drawing/2014/main" id="{9FFFD90E-0831-9F32-55C1-F369D6EDF8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0475465" y="5081373"/>
              <a:ext cx="1232481" cy="1261367"/>
            </a:xfrm>
            <a:prstGeom prst="rect">
              <a:avLst/>
            </a:prstGeom>
          </p:spPr>
        </p:pic>
      </p:grpSp>
      <p:pic>
        <p:nvPicPr>
          <p:cNvPr id="12" name="Picture 11" descr="Logo, company name&#10;&#10;Description automatically generated">
            <a:extLst>
              <a:ext uri="{FF2B5EF4-FFF2-40B4-BE49-F238E27FC236}">
                <a16:creationId xmlns:a16="http://schemas.microsoft.com/office/drawing/2014/main" id="{CCDDE9BF-3410-62C4-7209-E495CE1368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5600" y="5748213"/>
            <a:ext cx="2292519" cy="944484"/>
          </a:xfrm>
          <a:prstGeom prst="rect">
            <a:avLst/>
          </a:prstGeom>
        </p:spPr>
      </p:pic>
      <p:sp>
        <p:nvSpPr>
          <p:cNvPr id="14" name="Text Placeholder 13">
            <a:extLst>
              <a:ext uri="{FF2B5EF4-FFF2-40B4-BE49-F238E27FC236}">
                <a16:creationId xmlns:a16="http://schemas.microsoft.com/office/drawing/2014/main" id="{18097798-64D7-402A-34EB-47DE6F626681}"/>
              </a:ext>
            </a:extLst>
          </p:cNvPr>
          <p:cNvSpPr>
            <a:spLocks noGrp="1"/>
          </p:cNvSpPr>
          <p:nvPr>
            <p:ph type="body" sz="quarter" idx="13" hasCustomPrompt="1"/>
          </p:nvPr>
        </p:nvSpPr>
        <p:spPr>
          <a:xfrm>
            <a:off x="2914650" y="2032000"/>
            <a:ext cx="6362700" cy="571500"/>
          </a:xfrm>
        </p:spPr>
        <p:txBody>
          <a:bodyPr>
            <a:normAutofit/>
          </a:bodyPr>
          <a:lstStyle>
            <a:lvl1pPr marL="0" indent="0" algn="ctr">
              <a:buNone/>
              <a:defRPr sz="3200">
                <a:solidFill>
                  <a:schemeClr val="bg1"/>
                </a:solidFill>
                <a:latin typeface="Avenir Next LT Pro Demi" panose="020B07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p>
        </p:txBody>
      </p:sp>
      <p:sp>
        <p:nvSpPr>
          <p:cNvPr id="16" name="Text Placeholder 15">
            <a:extLst>
              <a:ext uri="{FF2B5EF4-FFF2-40B4-BE49-F238E27FC236}">
                <a16:creationId xmlns:a16="http://schemas.microsoft.com/office/drawing/2014/main" id="{9D7B2062-B461-1FC4-D063-6D3ADBC79015}"/>
              </a:ext>
            </a:extLst>
          </p:cNvPr>
          <p:cNvSpPr>
            <a:spLocks noGrp="1"/>
          </p:cNvSpPr>
          <p:nvPr>
            <p:ph type="body" sz="quarter" idx="14" hasCustomPrompt="1"/>
          </p:nvPr>
        </p:nvSpPr>
        <p:spPr>
          <a:xfrm>
            <a:off x="1677194" y="2603500"/>
            <a:ext cx="8837613" cy="2024063"/>
          </a:xfrm>
        </p:spPr>
        <p:txBody>
          <a:bodyPr>
            <a:noAutofit/>
          </a:bodyPr>
          <a:lstStyle>
            <a:lvl1pPr marL="0" indent="0" algn="ctr">
              <a:lnSpc>
                <a:spcPct val="100000"/>
              </a:lnSpc>
              <a:buNone/>
              <a:defRPr sz="2600">
                <a:solidFill>
                  <a:schemeClr val="bg1"/>
                </a:solidFill>
                <a:latin typeface="Avenir Next LT Pro" panose="020B0504020202020204" pitchFamily="34" charset="0"/>
              </a:defRPr>
            </a:lvl1pPr>
            <a:lvl2pPr marL="457200" indent="0">
              <a:buNone/>
              <a:defRPr sz="2600">
                <a:latin typeface="Avenir Next LT Pro" panose="020B0504020202020204" pitchFamily="34" charset="0"/>
              </a:defRPr>
            </a:lvl2pPr>
            <a:lvl3pPr marL="914400" indent="0">
              <a:buNone/>
              <a:defRPr sz="2600">
                <a:latin typeface="Avenir Next LT Pro" panose="020B0504020202020204" pitchFamily="34" charset="0"/>
              </a:defRPr>
            </a:lvl3pPr>
            <a:lvl4pPr marL="1371600" indent="0">
              <a:buNone/>
              <a:defRPr sz="2600">
                <a:latin typeface="Avenir Next LT Pro" panose="020B0504020202020204" pitchFamily="34" charset="0"/>
              </a:defRPr>
            </a:lvl4pPr>
            <a:lvl5pPr marL="1828800" indent="0">
              <a:buNone/>
              <a:defRPr sz="2600">
                <a:latin typeface="Avenir Next LT Pro" panose="020B0504020202020204" pitchFamily="34" charset="0"/>
              </a:defRPr>
            </a:lvl5pPr>
          </a:lstStyle>
          <a:p>
            <a:pPr lvl="0"/>
            <a:r>
              <a:rPr lang="en-US"/>
              <a:t>This font size should not be smaller than 20 pt.</a:t>
            </a:r>
          </a:p>
        </p:txBody>
      </p:sp>
      <p:sp>
        <p:nvSpPr>
          <p:cNvPr id="2" name="Text Placeholder 3">
            <a:extLst>
              <a:ext uri="{FF2B5EF4-FFF2-40B4-BE49-F238E27FC236}">
                <a16:creationId xmlns:a16="http://schemas.microsoft.com/office/drawing/2014/main" id="{1A104152-0E12-DBBA-C2C5-C8A4B6D13AE2}"/>
              </a:ext>
            </a:extLst>
          </p:cNvPr>
          <p:cNvSpPr>
            <a:spLocks noGrp="1"/>
          </p:cNvSpPr>
          <p:nvPr>
            <p:ph type="body" sz="quarter" idx="15" hasCustomPrompt="1"/>
          </p:nvPr>
        </p:nvSpPr>
        <p:spPr>
          <a:xfrm>
            <a:off x="9056906" y="6214282"/>
            <a:ext cx="2292350" cy="385989"/>
          </a:xfrm>
        </p:spPr>
        <p:txBody>
          <a:bodyPr>
            <a:noAutofit/>
          </a:bodyPr>
          <a:lstStyle>
            <a:lvl1pPr marL="0" indent="0" algn="r">
              <a:buNone/>
              <a:defRPr sz="1800">
                <a:solidFill>
                  <a:schemeClr val="bg1"/>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3769398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bheader + Text - White">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0D73247C-8C6C-6EAB-78A5-98474A4F15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5748212"/>
            <a:ext cx="2292523" cy="944485"/>
          </a:xfrm>
          <a:prstGeom prst="rect">
            <a:avLst/>
          </a:prstGeom>
        </p:spPr>
      </p:pic>
      <p:grpSp>
        <p:nvGrpSpPr>
          <p:cNvPr id="10" name="Group 9">
            <a:extLst>
              <a:ext uri="{FF2B5EF4-FFF2-40B4-BE49-F238E27FC236}">
                <a16:creationId xmlns:a16="http://schemas.microsoft.com/office/drawing/2014/main" id="{F6F2BC51-FF8D-321C-C5A0-40818FBE138A}"/>
              </a:ext>
            </a:extLst>
          </p:cNvPr>
          <p:cNvGrpSpPr/>
          <p:nvPr userDrawn="1"/>
        </p:nvGrpSpPr>
        <p:grpSpPr>
          <a:xfrm>
            <a:off x="302765" y="415033"/>
            <a:ext cx="2057981" cy="1261367"/>
            <a:chOff x="302765" y="415033"/>
            <a:chExt cx="2057981" cy="1261367"/>
          </a:xfrm>
        </p:grpSpPr>
        <p:pic>
          <p:nvPicPr>
            <p:cNvPr id="6" name="Picture 5" descr="Icon&#10;&#10;Description automatically generated">
              <a:extLst>
                <a:ext uri="{FF2B5EF4-FFF2-40B4-BE49-F238E27FC236}">
                  <a16:creationId xmlns:a16="http://schemas.microsoft.com/office/drawing/2014/main" id="{3840B0DC-B75B-F37E-6DA5-C4C061FEF0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765" y="415033"/>
              <a:ext cx="1232481" cy="1261367"/>
            </a:xfrm>
            <a:prstGeom prst="rect">
              <a:avLst/>
            </a:prstGeom>
          </p:spPr>
        </p:pic>
        <p:pic>
          <p:nvPicPr>
            <p:cNvPr id="7" name="Picture 6" descr="Icon&#10;&#10;Description automatically generated">
              <a:extLst>
                <a:ext uri="{FF2B5EF4-FFF2-40B4-BE49-F238E27FC236}">
                  <a16:creationId xmlns:a16="http://schemas.microsoft.com/office/drawing/2014/main" id="{BA277C3C-D43E-E18B-E5A0-2E4F4B0301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265" y="415033"/>
              <a:ext cx="1232481" cy="1261367"/>
            </a:xfrm>
            <a:prstGeom prst="rect">
              <a:avLst/>
            </a:prstGeom>
          </p:spPr>
        </p:pic>
      </p:grpSp>
      <p:sp>
        <p:nvSpPr>
          <p:cNvPr id="14" name="Text Placeholder 13">
            <a:extLst>
              <a:ext uri="{FF2B5EF4-FFF2-40B4-BE49-F238E27FC236}">
                <a16:creationId xmlns:a16="http://schemas.microsoft.com/office/drawing/2014/main" id="{18097798-64D7-402A-34EB-47DE6F626681}"/>
              </a:ext>
            </a:extLst>
          </p:cNvPr>
          <p:cNvSpPr>
            <a:spLocks noGrp="1"/>
          </p:cNvSpPr>
          <p:nvPr>
            <p:ph type="body" sz="quarter" idx="13" hasCustomPrompt="1"/>
          </p:nvPr>
        </p:nvSpPr>
        <p:spPr>
          <a:xfrm>
            <a:off x="2914650" y="2032000"/>
            <a:ext cx="6362700" cy="571500"/>
          </a:xfrm>
        </p:spPr>
        <p:txBody>
          <a:bodyPr>
            <a:normAutofit/>
          </a:bodyPr>
          <a:lstStyle>
            <a:lvl1pPr marL="0" indent="0" algn="ctr">
              <a:buNone/>
              <a:defRPr sz="3200">
                <a:solidFill>
                  <a:srgbClr val="315470"/>
                </a:solidFill>
                <a:latin typeface="Avenir Next LT Pro Demi" panose="020B07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p>
        </p:txBody>
      </p:sp>
      <p:sp>
        <p:nvSpPr>
          <p:cNvPr id="16" name="Text Placeholder 15">
            <a:extLst>
              <a:ext uri="{FF2B5EF4-FFF2-40B4-BE49-F238E27FC236}">
                <a16:creationId xmlns:a16="http://schemas.microsoft.com/office/drawing/2014/main" id="{9D7B2062-B461-1FC4-D063-6D3ADBC79015}"/>
              </a:ext>
            </a:extLst>
          </p:cNvPr>
          <p:cNvSpPr>
            <a:spLocks noGrp="1"/>
          </p:cNvSpPr>
          <p:nvPr>
            <p:ph type="body" sz="quarter" idx="14" hasCustomPrompt="1"/>
          </p:nvPr>
        </p:nvSpPr>
        <p:spPr>
          <a:xfrm>
            <a:off x="1677194" y="2603500"/>
            <a:ext cx="8837613" cy="2024063"/>
          </a:xfrm>
        </p:spPr>
        <p:txBody>
          <a:bodyPr>
            <a:noAutofit/>
          </a:bodyPr>
          <a:lstStyle>
            <a:lvl1pPr marL="0" indent="0" algn="ctr">
              <a:lnSpc>
                <a:spcPct val="100000"/>
              </a:lnSpc>
              <a:buNone/>
              <a:defRPr sz="2600">
                <a:solidFill>
                  <a:srgbClr val="315470"/>
                </a:solidFill>
                <a:latin typeface="Avenir Next LT Pro" panose="020B0504020202020204" pitchFamily="34" charset="0"/>
              </a:defRPr>
            </a:lvl1pPr>
            <a:lvl2pPr marL="457200" indent="0">
              <a:buNone/>
              <a:defRPr sz="2600">
                <a:latin typeface="Avenir Next LT Pro" panose="020B0504020202020204" pitchFamily="34" charset="0"/>
              </a:defRPr>
            </a:lvl2pPr>
            <a:lvl3pPr marL="914400" indent="0">
              <a:buNone/>
              <a:defRPr sz="2600">
                <a:latin typeface="Avenir Next LT Pro" panose="020B0504020202020204" pitchFamily="34" charset="0"/>
              </a:defRPr>
            </a:lvl3pPr>
            <a:lvl4pPr marL="1371600" indent="0">
              <a:buNone/>
              <a:defRPr sz="2600">
                <a:latin typeface="Avenir Next LT Pro" panose="020B0504020202020204" pitchFamily="34" charset="0"/>
              </a:defRPr>
            </a:lvl4pPr>
            <a:lvl5pPr marL="1828800" indent="0">
              <a:buNone/>
              <a:defRPr sz="2600">
                <a:latin typeface="Avenir Next LT Pro" panose="020B0504020202020204" pitchFamily="34" charset="0"/>
              </a:defRPr>
            </a:lvl5pPr>
          </a:lstStyle>
          <a:p>
            <a:pPr lvl="0"/>
            <a:r>
              <a:rPr lang="en-US"/>
              <a:t>This font size should not be smaller than 20 pt.</a:t>
            </a:r>
          </a:p>
        </p:txBody>
      </p:sp>
      <p:pic>
        <p:nvPicPr>
          <p:cNvPr id="3" name="Picture 2" descr="Icon&#10;&#10;Description automatically generated">
            <a:extLst>
              <a:ext uri="{FF2B5EF4-FFF2-40B4-BE49-F238E27FC236}">
                <a16:creationId xmlns:a16="http://schemas.microsoft.com/office/drawing/2014/main" id="{E0C0A20D-9F8F-6F05-C048-7574F219E0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9649965" y="5081373"/>
            <a:ext cx="1232481" cy="1261367"/>
          </a:xfrm>
          <a:prstGeom prst="rect">
            <a:avLst/>
          </a:prstGeom>
        </p:spPr>
      </p:pic>
      <p:pic>
        <p:nvPicPr>
          <p:cNvPr id="5" name="Picture 4" descr="Icon&#10;&#10;Description automatically generated">
            <a:extLst>
              <a:ext uri="{FF2B5EF4-FFF2-40B4-BE49-F238E27FC236}">
                <a16:creationId xmlns:a16="http://schemas.microsoft.com/office/drawing/2014/main" id="{8475C2E2-B2C3-DF4C-AC48-E3E3E4B0F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0475465" y="5081373"/>
            <a:ext cx="1232481" cy="1261367"/>
          </a:xfrm>
          <a:prstGeom prst="rect">
            <a:avLst/>
          </a:prstGeom>
        </p:spPr>
      </p:pic>
      <p:sp>
        <p:nvSpPr>
          <p:cNvPr id="12" name="Text Placeholder 3">
            <a:extLst>
              <a:ext uri="{FF2B5EF4-FFF2-40B4-BE49-F238E27FC236}">
                <a16:creationId xmlns:a16="http://schemas.microsoft.com/office/drawing/2014/main" id="{80CD92E1-E562-B2EB-D456-441F576056CF}"/>
              </a:ext>
            </a:extLst>
          </p:cNvPr>
          <p:cNvSpPr>
            <a:spLocks noGrp="1"/>
          </p:cNvSpPr>
          <p:nvPr>
            <p:ph type="body" sz="quarter" idx="15" hasCustomPrompt="1"/>
          </p:nvPr>
        </p:nvSpPr>
        <p:spPr>
          <a:xfrm>
            <a:off x="9056906" y="6214282"/>
            <a:ext cx="2292350" cy="385989"/>
          </a:xfrm>
        </p:spPr>
        <p:txBody>
          <a:bodyPr>
            <a:noAutofit/>
          </a:bodyPr>
          <a:lstStyle>
            <a:lvl1pPr marL="0" indent="0" algn="r">
              <a:buNone/>
              <a:defRPr sz="1800">
                <a:solidFill>
                  <a:srgbClr val="315470"/>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3080162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inal Slide 3 - Whit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font, graphics, logo, graphic design&#10;&#10;Description automatically generated">
            <a:extLst>
              <a:ext uri="{FF2B5EF4-FFF2-40B4-BE49-F238E27FC236}">
                <a16:creationId xmlns:a16="http://schemas.microsoft.com/office/drawing/2014/main" id="{CAEF5523-0436-74A5-AB90-45B559076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317" y="732814"/>
            <a:ext cx="10720001" cy="4416480"/>
          </a:xfrm>
          <a:prstGeom prst="rect">
            <a:avLst/>
          </a:prstGeom>
        </p:spPr>
      </p:pic>
      <p:sp>
        <p:nvSpPr>
          <p:cNvPr id="8" name="Text Placeholder 7">
            <a:extLst>
              <a:ext uri="{FF2B5EF4-FFF2-40B4-BE49-F238E27FC236}">
                <a16:creationId xmlns:a16="http://schemas.microsoft.com/office/drawing/2014/main" id="{8F0A3883-2294-684A-4519-1236B56BF203}"/>
              </a:ext>
            </a:extLst>
          </p:cNvPr>
          <p:cNvSpPr>
            <a:spLocks noGrp="1"/>
          </p:cNvSpPr>
          <p:nvPr>
            <p:ph type="body" sz="quarter" idx="13" hasCustomPrompt="1"/>
          </p:nvPr>
        </p:nvSpPr>
        <p:spPr>
          <a:xfrm>
            <a:off x="4267200" y="4477738"/>
            <a:ext cx="3633788" cy="598487"/>
          </a:xfrm>
        </p:spPr>
        <p:txBody>
          <a:bodyPr/>
          <a:lstStyle>
            <a:lvl1pPr marL="0" indent="0" algn="ctr">
              <a:buNone/>
              <a:defRPr b="1">
                <a:solidFill>
                  <a:srgbClr val="315470"/>
                </a:solidFill>
                <a:latin typeface="Avenir Next LT Pro Demi" panose="020B0704020202020204" pitchFamily="34" charset="0"/>
              </a:defRPr>
            </a:lvl1pPr>
          </a:lstStyle>
          <a:p>
            <a:pPr lvl="0"/>
            <a:r>
              <a:rPr lang="en-US"/>
              <a:t>Thank you!</a:t>
            </a:r>
          </a:p>
        </p:txBody>
      </p:sp>
    </p:spTree>
    <p:extLst>
      <p:ext uri="{BB962C8B-B14F-4D97-AF65-F5344CB8AC3E}">
        <p14:creationId xmlns:p14="http://schemas.microsoft.com/office/powerpoint/2010/main" val="343534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Slid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70F11E-CC6C-DE1C-AF6F-418E40D76035}"/>
              </a:ext>
            </a:extLst>
          </p:cNvPr>
          <p:cNvSpPr/>
          <p:nvPr userDrawn="1"/>
        </p:nvSpPr>
        <p:spPr>
          <a:xfrm>
            <a:off x="0" y="2098925"/>
            <a:ext cx="12192000" cy="4804229"/>
          </a:xfrm>
          <a:prstGeom prst="rect">
            <a:avLst/>
          </a:prstGeom>
          <a:gradFill>
            <a:gsLst>
              <a:gs pos="0">
                <a:schemeClr val="accent1">
                  <a:lumMod val="5000"/>
                  <a:lumOff val="95000"/>
                  <a:alpha val="0"/>
                </a:schemeClr>
              </a:gs>
              <a:gs pos="37000">
                <a:srgbClr val="315470">
                  <a:alpha val="25000"/>
                </a:srgbClr>
              </a:gs>
              <a:gs pos="64000">
                <a:srgbClr val="315470">
                  <a:alpha val="50000"/>
                </a:srgbClr>
              </a:gs>
              <a:gs pos="94000">
                <a:srgbClr val="3154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7368C46-41E2-0995-5AA6-B2260ABD59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3900" y="5748213"/>
            <a:ext cx="2292519" cy="944484"/>
          </a:xfrm>
          <a:prstGeom prst="rect">
            <a:avLst/>
          </a:prstGeom>
        </p:spPr>
      </p:pic>
      <p:cxnSp>
        <p:nvCxnSpPr>
          <p:cNvPr id="7" name="Straight Connector 6">
            <a:extLst>
              <a:ext uri="{FF2B5EF4-FFF2-40B4-BE49-F238E27FC236}">
                <a16:creationId xmlns:a16="http://schemas.microsoft.com/office/drawing/2014/main" id="{4EDAA2C6-3467-CE8B-013E-081EC2A4D35B}"/>
              </a:ext>
            </a:extLst>
          </p:cNvPr>
          <p:cNvCxnSpPr>
            <a:cxnSpLocks/>
          </p:cNvCxnSpPr>
          <p:nvPr userDrawn="1"/>
        </p:nvCxnSpPr>
        <p:spPr>
          <a:xfrm>
            <a:off x="837293" y="5820229"/>
            <a:ext cx="105174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7563693-55BB-0EE5-34C8-D580B9713761}"/>
              </a:ext>
            </a:extLst>
          </p:cNvPr>
          <p:cNvSpPr>
            <a:spLocks noGrp="1"/>
          </p:cNvSpPr>
          <p:nvPr>
            <p:ph type="body" sz="quarter" idx="11" hasCustomPrompt="1"/>
          </p:nvPr>
        </p:nvSpPr>
        <p:spPr>
          <a:xfrm>
            <a:off x="838200" y="5041900"/>
            <a:ext cx="5257800" cy="749300"/>
          </a:xfrm>
        </p:spPr>
        <p:txBody>
          <a:bodyPr>
            <a:normAutofit/>
          </a:bodyPr>
          <a:lstStyle>
            <a:lvl1pPr marL="0" indent="0">
              <a:buNone/>
              <a:defRPr sz="3800">
                <a:solidFill>
                  <a:schemeClr val="bg1"/>
                </a:solidFill>
                <a:latin typeface="Avenir Next LT Pro Demi" panose="020B0704020202020204" pitchFamily="34" charset="0"/>
              </a:defRPr>
            </a:lvl1pPr>
          </a:lstStyle>
          <a:p>
            <a:pPr lvl="0"/>
            <a:r>
              <a:rPr lang="en-US"/>
              <a:t>Transition Slide Title</a:t>
            </a:r>
          </a:p>
        </p:txBody>
      </p:sp>
      <p:sp>
        <p:nvSpPr>
          <p:cNvPr id="3" name="Text Placeholder 3">
            <a:extLst>
              <a:ext uri="{FF2B5EF4-FFF2-40B4-BE49-F238E27FC236}">
                <a16:creationId xmlns:a16="http://schemas.microsoft.com/office/drawing/2014/main" id="{4B540743-86FB-5B2F-5131-45C17BED7773}"/>
              </a:ext>
            </a:extLst>
          </p:cNvPr>
          <p:cNvSpPr>
            <a:spLocks noGrp="1"/>
          </p:cNvSpPr>
          <p:nvPr>
            <p:ph type="body" sz="quarter" idx="15" hasCustomPrompt="1"/>
          </p:nvPr>
        </p:nvSpPr>
        <p:spPr>
          <a:xfrm>
            <a:off x="696686" y="6214282"/>
            <a:ext cx="2292350" cy="385989"/>
          </a:xfrm>
        </p:spPr>
        <p:txBody>
          <a:bodyPr>
            <a:noAutofit/>
          </a:bodyPr>
          <a:lstStyle>
            <a:lvl1pPr marL="0" indent="0">
              <a:buNone/>
              <a:defRPr sz="1800">
                <a:solidFill>
                  <a:schemeClr val="bg1"/>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2925238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70F11E-CC6C-DE1C-AF6F-418E40D76035}"/>
              </a:ext>
            </a:extLst>
          </p:cNvPr>
          <p:cNvSpPr/>
          <p:nvPr userDrawn="1"/>
        </p:nvSpPr>
        <p:spPr>
          <a:xfrm>
            <a:off x="0" y="2098925"/>
            <a:ext cx="12192000" cy="4804229"/>
          </a:xfrm>
          <a:prstGeom prst="rect">
            <a:avLst/>
          </a:prstGeom>
          <a:gradFill>
            <a:gsLst>
              <a:gs pos="0">
                <a:schemeClr val="accent1">
                  <a:lumMod val="5000"/>
                  <a:lumOff val="95000"/>
                  <a:alpha val="0"/>
                </a:schemeClr>
              </a:gs>
              <a:gs pos="37000">
                <a:srgbClr val="315470">
                  <a:alpha val="25000"/>
                </a:srgbClr>
              </a:gs>
              <a:gs pos="64000">
                <a:srgbClr val="315470">
                  <a:alpha val="50000"/>
                </a:srgbClr>
              </a:gs>
              <a:gs pos="94000">
                <a:srgbClr val="3154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7368C46-41E2-0995-5AA6-B2260ABD59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3900" y="5748213"/>
            <a:ext cx="2292519" cy="944484"/>
          </a:xfrm>
          <a:prstGeom prst="rect">
            <a:avLst/>
          </a:prstGeom>
        </p:spPr>
      </p:pic>
      <p:cxnSp>
        <p:nvCxnSpPr>
          <p:cNvPr id="7" name="Straight Connector 6">
            <a:extLst>
              <a:ext uri="{FF2B5EF4-FFF2-40B4-BE49-F238E27FC236}">
                <a16:creationId xmlns:a16="http://schemas.microsoft.com/office/drawing/2014/main" id="{4EDAA2C6-3467-CE8B-013E-081EC2A4D35B}"/>
              </a:ext>
            </a:extLst>
          </p:cNvPr>
          <p:cNvCxnSpPr>
            <a:cxnSpLocks/>
          </p:cNvCxnSpPr>
          <p:nvPr userDrawn="1"/>
        </p:nvCxnSpPr>
        <p:spPr>
          <a:xfrm>
            <a:off x="837293" y="5820229"/>
            <a:ext cx="105174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7563693-55BB-0EE5-34C8-D580B9713761}"/>
              </a:ext>
            </a:extLst>
          </p:cNvPr>
          <p:cNvSpPr>
            <a:spLocks noGrp="1"/>
          </p:cNvSpPr>
          <p:nvPr>
            <p:ph type="body" sz="quarter" idx="11" hasCustomPrompt="1"/>
          </p:nvPr>
        </p:nvSpPr>
        <p:spPr>
          <a:xfrm>
            <a:off x="838200" y="5041900"/>
            <a:ext cx="5257800" cy="749300"/>
          </a:xfrm>
        </p:spPr>
        <p:txBody>
          <a:bodyPr>
            <a:normAutofit/>
          </a:bodyPr>
          <a:lstStyle>
            <a:lvl1pPr marL="0" indent="0">
              <a:buNone/>
              <a:defRPr sz="3800">
                <a:solidFill>
                  <a:schemeClr val="bg1"/>
                </a:solidFill>
                <a:latin typeface="Avenir Next LT Pro Demi" panose="020B0704020202020204" pitchFamily="34" charset="0"/>
              </a:defRPr>
            </a:lvl1pPr>
          </a:lstStyle>
          <a:p>
            <a:pPr lvl="0"/>
            <a:r>
              <a:rPr lang="en-US"/>
              <a:t>Transition Slide Title</a:t>
            </a:r>
          </a:p>
        </p:txBody>
      </p:sp>
      <p:sp>
        <p:nvSpPr>
          <p:cNvPr id="3" name="Text Placeholder 3">
            <a:extLst>
              <a:ext uri="{FF2B5EF4-FFF2-40B4-BE49-F238E27FC236}">
                <a16:creationId xmlns:a16="http://schemas.microsoft.com/office/drawing/2014/main" id="{552AA500-6B25-1972-8D7C-AE58166C735D}"/>
              </a:ext>
            </a:extLst>
          </p:cNvPr>
          <p:cNvSpPr>
            <a:spLocks noGrp="1"/>
          </p:cNvSpPr>
          <p:nvPr>
            <p:ph type="body" sz="quarter" idx="15" hasCustomPrompt="1"/>
          </p:nvPr>
        </p:nvSpPr>
        <p:spPr>
          <a:xfrm>
            <a:off x="696686" y="6214282"/>
            <a:ext cx="2292350" cy="385989"/>
          </a:xfrm>
        </p:spPr>
        <p:txBody>
          <a:bodyPr>
            <a:noAutofit/>
          </a:bodyPr>
          <a:lstStyle>
            <a:lvl1pPr marL="0" indent="0">
              <a:buNone/>
              <a:defRPr sz="1800">
                <a:solidFill>
                  <a:schemeClr val="bg1"/>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3430888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70F11E-CC6C-DE1C-AF6F-418E40D76035}"/>
              </a:ext>
            </a:extLst>
          </p:cNvPr>
          <p:cNvSpPr/>
          <p:nvPr userDrawn="1"/>
        </p:nvSpPr>
        <p:spPr>
          <a:xfrm>
            <a:off x="0" y="2098925"/>
            <a:ext cx="12192000" cy="4804229"/>
          </a:xfrm>
          <a:prstGeom prst="rect">
            <a:avLst/>
          </a:prstGeom>
          <a:gradFill>
            <a:gsLst>
              <a:gs pos="0">
                <a:schemeClr val="accent1">
                  <a:lumMod val="5000"/>
                  <a:lumOff val="95000"/>
                  <a:alpha val="0"/>
                </a:schemeClr>
              </a:gs>
              <a:gs pos="37000">
                <a:srgbClr val="315470">
                  <a:alpha val="25000"/>
                </a:srgbClr>
              </a:gs>
              <a:gs pos="64000">
                <a:srgbClr val="315470">
                  <a:alpha val="50000"/>
                </a:srgbClr>
              </a:gs>
              <a:gs pos="94000">
                <a:srgbClr val="3154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7368C46-41E2-0995-5AA6-B2260ABD59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3900" y="5748213"/>
            <a:ext cx="2292519" cy="944484"/>
          </a:xfrm>
          <a:prstGeom prst="rect">
            <a:avLst/>
          </a:prstGeom>
        </p:spPr>
      </p:pic>
      <p:cxnSp>
        <p:nvCxnSpPr>
          <p:cNvPr id="7" name="Straight Connector 6">
            <a:extLst>
              <a:ext uri="{FF2B5EF4-FFF2-40B4-BE49-F238E27FC236}">
                <a16:creationId xmlns:a16="http://schemas.microsoft.com/office/drawing/2014/main" id="{4EDAA2C6-3467-CE8B-013E-081EC2A4D35B}"/>
              </a:ext>
            </a:extLst>
          </p:cNvPr>
          <p:cNvCxnSpPr>
            <a:cxnSpLocks/>
          </p:cNvCxnSpPr>
          <p:nvPr userDrawn="1"/>
        </p:nvCxnSpPr>
        <p:spPr>
          <a:xfrm>
            <a:off x="837293" y="5820229"/>
            <a:ext cx="105174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7563693-55BB-0EE5-34C8-D580B9713761}"/>
              </a:ext>
            </a:extLst>
          </p:cNvPr>
          <p:cNvSpPr>
            <a:spLocks noGrp="1"/>
          </p:cNvSpPr>
          <p:nvPr>
            <p:ph type="body" sz="quarter" idx="11" hasCustomPrompt="1"/>
          </p:nvPr>
        </p:nvSpPr>
        <p:spPr>
          <a:xfrm>
            <a:off x="838200" y="5041900"/>
            <a:ext cx="5257800" cy="749300"/>
          </a:xfrm>
        </p:spPr>
        <p:txBody>
          <a:bodyPr>
            <a:normAutofit/>
          </a:bodyPr>
          <a:lstStyle>
            <a:lvl1pPr marL="0" indent="0">
              <a:buNone/>
              <a:defRPr sz="3800">
                <a:solidFill>
                  <a:schemeClr val="bg1"/>
                </a:solidFill>
                <a:latin typeface="Avenir Next LT Pro Demi" panose="020B0704020202020204" pitchFamily="34" charset="0"/>
              </a:defRPr>
            </a:lvl1pPr>
          </a:lstStyle>
          <a:p>
            <a:pPr lvl="0"/>
            <a:r>
              <a:rPr lang="en-US"/>
              <a:t>Transition Slide Title</a:t>
            </a:r>
          </a:p>
        </p:txBody>
      </p:sp>
      <p:sp>
        <p:nvSpPr>
          <p:cNvPr id="3" name="Text Placeholder 3">
            <a:extLst>
              <a:ext uri="{FF2B5EF4-FFF2-40B4-BE49-F238E27FC236}">
                <a16:creationId xmlns:a16="http://schemas.microsoft.com/office/drawing/2014/main" id="{BFE1FA41-86E8-0669-1E18-425E034F124C}"/>
              </a:ext>
            </a:extLst>
          </p:cNvPr>
          <p:cNvSpPr>
            <a:spLocks noGrp="1"/>
          </p:cNvSpPr>
          <p:nvPr>
            <p:ph type="body" sz="quarter" idx="15" hasCustomPrompt="1"/>
          </p:nvPr>
        </p:nvSpPr>
        <p:spPr>
          <a:xfrm>
            <a:off x="696686" y="6214282"/>
            <a:ext cx="2292350" cy="385989"/>
          </a:xfrm>
        </p:spPr>
        <p:txBody>
          <a:bodyPr>
            <a:noAutofit/>
          </a:bodyPr>
          <a:lstStyle>
            <a:lvl1pPr marL="0" indent="0">
              <a:buNone/>
              <a:defRPr sz="1800">
                <a:solidFill>
                  <a:schemeClr val="bg1"/>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3755139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4">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70F11E-CC6C-DE1C-AF6F-418E40D76035}"/>
              </a:ext>
            </a:extLst>
          </p:cNvPr>
          <p:cNvSpPr/>
          <p:nvPr userDrawn="1"/>
        </p:nvSpPr>
        <p:spPr>
          <a:xfrm>
            <a:off x="0" y="2098925"/>
            <a:ext cx="12192000" cy="4804229"/>
          </a:xfrm>
          <a:prstGeom prst="rect">
            <a:avLst/>
          </a:prstGeom>
          <a:gradFill>
            <a:gsLst>
              <a:gs pos="0">
                <a:schemeClr val="accent1">
                  <a:lumMod val="5000"/>
                  <a:lumOff val="95000"/>
                  <a:alpha val="0"/>
                </a:schemeClr>
              </a:gs>
              <a:gs pos="37000">
                <a:srgbClr val="315470">
                  <a:alpha val="25000"/>
                </a:srgbClr>
              </a:gs>
              <a:gs pos="64000">
                <a:srgbClr val="315470">
                  <a:alpha val="50000"/>
                </a:srgbClr>
              </a:gs>
              <a:gs pos="94000">
                <a:srgbClr val="3154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7368C46-41E2-0995-5AA6-B2260ABD59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3900" y="5748213"/>
            <a:ext cx="2292519" cy="944484"/>
          </a:xfrm>
          <a:prstGeom prst="rect">
            <a:avLst/>
          </a:prstGeom>
        </p:spPr>
      </p:pic>
      <p:cxnSp>
        <p:nvCxnSpPr>
          <p:cNvPr id="7" name="Straight Connector 6">
            <a:extLst>
              <a:ext uri="{FF2B5EF4-FFF2-40B4-BE49-F238E27FC236}">
                <a16:creationId xmlns:a16="http://schemas.microsoft.com/office/drawing/2014/main" id="{4EDAA2C6-3467-CE8B-013E-081EC2A4D35B}"/>
              </a:ext>
            </a:extLst>
          </p:cNvPr>
          <p:cNvCxnSpPr>
            <a:cxnSpLocks/>
          </p:cNvCxnSpPr>
          <p:nvPr userDrawn="1"/>
        </p:nvCxnSpPr>
        <p:spPr>
          <a:xfrm>
            <a:off x="837293" y="5820229"/>
            <a:ext cx="105174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7563693-55BB-0EE5-34C8-D580B9713761}"/>
              </a:ext>
            </a:extLst>
          </p:cNvPr>
          <p:cNvSpPr>
            <a:spLocks noGrp="1"/>
          </p:cNvSpPr>
          <p:nvPr>
            <p:ph type="body" sz="quarter" idx="11" hasCustomPrompt="1"/>
          </p:nvPr>
        </p:nvSpPr>
        <p:spPr>
          <a:xfrm>
            <a:off x="838200" y="5041900"/>
            <a:ext cx="5257800" cy="749300"/>
          </a:xfrm>
        </p:spPr>
        <p:txBody>
          <a:bodyPr>
            <a:normAutofit/>
          </a:bodyPr>
          <a:lstStyle>
            <a:lvl1pPr marL="0" indent="0">
              <a:buNone/>
              <a:defRPr sz="3800">
                <a:solidFill>
                  <a:schemeClr val="bg1"/>
                </a:solidFill>
                <a:latin typeface="Avenir Next LT Pro Demi" panose="020B0704020202020204" pitchFamily="34" charset="0"/>
              </a:defRPr>
            </a:lvl1pPr>
          </a:lstStyle>
          <a:p>
            <a:pPr lvl="0"/>
            <a:r>
              <a:rPr lang="en-US"/>
              <a:t>Transition Slide Title</a:t>
            </a:r>
          </a:p>
        </p:txBody>
      </p:sp>
      <p:sp>
        <p:nvSpPr>
          <p:cNvPr id="3" name="Text Placeholder 3">
            <a:extLst>
              <a:ext uri="{FF2B5EF4-FFF2-40B4-BE49-F238E27FC236}">
                <a16:creationId xmlns:a16="http://schemas.microsoft.com/office/drawing/2014/main" id="{BFE1FA41-86E8-0669-1E18-425E034F124C}"/>
              </a:ext>
            </a:extLst>
          </p:cNvPr>
          <p:cNvSpPr>
            <a:spLocks noGrp="1"/>
          </p:cNvSpPr>
          <p:nvPr>
            <p:ph type="body" sz="quarter" idx="15" hasCustomPrompt="1"/>
          </p:nvPr>
        </p:nvSpPr>
        <p:spPr>
          <a:xfrm>
            <a:off x="696686" y="6214282"/>
            <a:ext cx="2292350" cy="385989"/>
          </a:xfrm>
        </p:spPr>
        <p:txBody>
          <a:bodyPr>
            <a:noAutofit/>
          </a:bodyPr>
          <a:lstStyle>
            <a:lvl1pPr marL="0" indent="0">
              <a:buNone/>
              <a:defRPr sz="1800">
                <a:solidFill>
                  <a:schemeClr val="bg1"/>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1306360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Green">
    <p:bg>
      <p:bgPr>
        <a:solidFill>
          <a:srgbClr val="46927B"/>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65D92E3F-AA68-D32D-AB8C-29AEC41995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3400" y="1913698"/>
            <a:ext cx="8617164" cy="2258446"/>
          </a:xfrm>
          <a:prstGeom prst="rect">
            <a:avLst/>
          </a:prstGeom>
        </p:spPr>
      </p:pic>
      <p:sp>
        <p:nvSpPr>
          <p:cNvPr id="8" name="Text Placeholder 7">
            <a:extLst>
              <a:ext uri="{FF2B5EF4-FFF2-40B4-BE49-F238E27FC236}">
                <a16:creationId xmlns:a16="http://schemas.microsoft.com/office/drawing/2014/main" id="{8F0A3883-2294-684A-4519-1236B56BF203}"/>
              </a:ext>
            </a:extLst>
          </p:cNvPr>
          <p:cNvSpPr>
            <a:spLocks noGrp="1"/>
          </p:cNvSpPr>
          <p:nvPr>
            <p:ph type="body" sz="quarter" idx="13" hasCustomPrompt="1"/>
          </p:nvPr>
        </p:nvSpPr>
        <p:spPr>
          <a:xfrm>
            <a:off x="4267200" y="4477738"/>
            <a:ext cx="3633788" cy="598487"/>
          </a:xfrm>
        </p:spPr>
        <p:txBody>
          <a:bodyPr/>
          <a:lstStyle>
            <a:lvl1pPr marL="0" indent="0" algn="ctr">
              <a:buNone/>
              <a:defRPr b="1">
                <a:solidFill>
                  <a:schemeClr val="bg1"/>
                </a:solidFill>
                <a:latin typeface="Avenir Next LT Pro Demi" panose="020B0704020202020204" pitchFamily="34" charset="0"/>
              </a:defRPr>
            </a:lvl1pPr>
          </a:lstStyle>
          <a:p>
            <a:pPr lvl="0"/>
            <a:r>
              <a:rPr lang="en-US"/>
              <a:t>Presentation Title</a:t>
            </a:r>
          </a:p>
        </p:txBody>
      </p:sp>
      <p:sp>
        <p:nvSpPr>
          <p:cNvPr id="10" name="Text Placeholder 9">
            <a:extLst>
              <a:ext uri="{FF2B5EF4-FFF2-40B4-BE49-F238E27FC236}">
                <a16:creationId xmlns:a16="http://schemas.microsoft.com/office/drawing/2014/main" id="{D6F1F2D7-FA66-88E2-5DA8-A322123A1998}"/>
              </a:ext>
            </a:extLst>
          </p:cNvPr>
          <p:cNvSpPr>
            <a:spLocks noGrp="1"/>
          </p:cNvSpPr>
          <p:nvPr>
            <p:ph type="body" sz="quarter" idx="14" hasCustomPrompt="1"/>
          </p:nvPr>
        </p:nvSpPr>
        <p:spPr>
          <a:xfrm>
            <a:off x="4721225" y="5076825"/>
            <a:ext cx="2892425" cy="598488"/>
          </a:xfrm>
        </p:spPr>
        <p:txBody>
          <a:bodyPr>
            <a:normAutofit/>
          </a:bodyPr>
          <a:lstStyle>
            <a:lvl1pPr marL="0" indent="0" algn="ctr">
              <a:buNone/>
              <a:defRPr sz="2400">
                <a:solidFill>
                  <a:schemeClr val="bg1"/>
                </a:solidFill>
                <a:latin typeface="Avenir Next LT Pro" panose="020B0504020202020204" pitchFamily="34" charset="0"/>
              </a:defRPr>
            </a:lvl1pPr>
          </a:lstStyle>
          <a:p>
            <a:pPr lvl="0"/>
            <a:r>
              <a:rPr lang="en-US"/>
              <a:t>Month ##, 2023</a:t>
            </a:r>
          </a:p>
        </p:txBody>
      </p:sp>
    </p:spTree>
    <p:extLst>
      <p:ext uri="{BB962C8B-B14F-4D97-AF65-F5344CB8AC3E}">
        <p14:creationId xmlns:p14="http://schemas.microsoft.com/office/powerpoint/2010/main" val="2178687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header + Text - Cyan">
    <p:bg>
      <p:bgPr>
        <a:solidFill>
          <a:srgbClr val="579BAE"/>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6F2BC51-FF8D-321C-C5A0-40818FBE138A}"/>
              </a:ext>
            </a:extLst>
          </p:cNvPr>
          <p:cNvGrpSpPr/>
          <p:nvPr userDrawn="1"/>
        </p:nvGrpSpPr>
        <p:grpSpPr>
          <a:xfrm>
            <a:off x="302765" y="415033"/>
            <a:ext cx="2057981" cy="1261367"/>
            <a:chOff x="302765" y="415033"/>
            <a:chExt cx="2057981" cy="1261367"/>
          </a:xfrm>
        </p:grpSpPr>
        <p:pic>
          <p:nvPicPr>
            <p:cNvPr id="6" name="Picture 5" descr="Icon&#10;&#10;Description automatically generated">
              <a:extLst>
                <a:ext uri="{FF2B5EF4-FFF2-40B4-BE49-F238E27FC236}">
                  <a16:creationId xmlns:a16="http://schemas.microsoft.com/office/drawing/2014/main" id="{3840B0DC-B75B-F37E-6DA5-C4C061FEF0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765" y="415033"/>
              <a:ext cx="1232481" cy="1261367"/>
            </a:xfrm>
            <a:prstGeom prst="rect">
              <a:avLst/>
            </a:prstGeom>
          </p:spPr>
        </p:pic>
        <p:pic>
          <p:nvPicPr>
            <p:cNvPr id="7" name="Picture 6" descr="Icon&#10;&#10;Description automatically generated">
              <a:extLst>
                <a:ext uri="{FF2B5EF4-FFF2-40B4-BE49-F238E27FC236}">
                  <a16:creationId xmlns:a16="http://schemas.microsoft.com/office/drawing/2014/main" id="{BA277C3C-D43E-E18B-E5A0-2E4F4B0301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265" y="415033"/>
              <a:ext cx="1232481" cy="1261367"/>
            </a:xfrm>
            <a:prstGeom prst="rect">
              <a:avLst/>
            </a:prstGeom>
          </p:spPr>
        </p:pic>
      </p:grpSp>
      <p:grpSp>
        <p:nvGrpSpPr>
          <p:cNvPr id="11" name="Group 10">
            <a:extLst>
              <a:ext uri="{FF2B5EF4-FFF2-40B4-BE49-F238E27FC236}">
                <a16:creationId xmlns:a16="http://schemas.microsoft.com/office/drawing/2014/main" id="{570CD881-846E-9BDC-27BB-AFC3BD64A299}"/>
              </a:ext>
            </a:extLst>
          </p:cNvPr>
          <p:cNvGrpSpPr/>
          <p:nvPr userDrawn="1"/>
        </p:nvGrpSpPr>
        <p:grpSpPr>
          <a:xfrm>
            <a:off x="9649965" y="5081373"/>
            <a:ext cx="2057981" cy="1261367"/>
            <a:chOff x="9649965" y="5081373"/>
            <a:chExt cx="2057981" cy="1261367"/>
          </a:xfrm>
        </p:grpSpPr>
        <p:pic>
          <p:nvPicPr>
            <p:cNvPr id="8" name="Picture 7" descr="Icon&#10;&#10;Description automatically generated">
              <a:extLst>
                <a:ext uri="{FF2B5EF4-FFF2-40B4-BE49-F238E27FC236}">
                  <a16:creationId xmlns:a16="http://schemas.microsoft.com/office/drawing/2014/main" id="{BAE1C883-3318-E14F-11C4-9662FABBF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9649965" y="5081373"/>
              <a:ext cx="1232481" cy="1261367"/>
            </a:xfrm>
            <a:prstGeom prst="rect">
              <a:avLst/>
            </a:prstGeom>
          </p:spPr>
        </p:pic>
        <p:pic>
          <p:nvPicPr>
            <p:cNvPr id="9" name="Picture 8" descr="Icon&#10;&#10;Description automatically generated">
              <a:extLst>
                <a:ext uri="{FF2B5EF4-FFF2-40B4-BE49-F238E27FC236}">
                  <a16:creationId xmlns:a16="http://schemas.microsoft.com/office/drawing/2014/main" id="{9FFFD90E-0831-9F32-55C1-F369D6EDF8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0475465" y="5081373"/>
              <a:ext cx="1232481" cy="1261367"/>
            </a:xfrm>
            <a:prstGeom prst="rect">
              <a:avLst/>
            </a:prstGeom>
          </p:spPr>
        </p:pic>
      </p:grpSp>
      <p:pic>
        <p:nvPicPr>
          <p:cNvPr id="12" name="Picture 11" descr="Logo, company name&#10;&#10;Description automatically generated">
            <a:extLst>
              <a:ext uri="{FF2B5EF4-FFF2-40B4-BE49-F238E27FC236}">
                <a16:creationId xmlns:a16="http://schemas.microsoft.com/office/drawing/2014/main" id="{CCDDE9BF-3410-62C4-7209-E495CE1368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5600" y="5748213"/>
            <a:ext cx="2292519" cy="944484"/>
          </a:xfrm>
          <a:prstGeom prst="rect">
            <a:avLst/>
          </a:prstGeom>
        </p:spPr>
      </p:pic>
      <p:sp>
        <p:nvSpPr>
          <p:cNvPr id="14" name="Text Placeholder 13">
            <a:extLst>
              <a:ext uri="{FF2B5EF4-FFF2-40B4-BE49-F238E27FC236}">
                <a16:creationId xmlns:a16="http://schemas.microsoft.com/office/drawing/2014/main" id="{18097798-64D7-402A-34EB-47DE6F626681}"/>
              </a:ext>
            </a:extLst>
          </p:cNvPr>
          <p:cNvSpPr>
            <a:spLocks noGrp="1"/>
          </p:cNvSpPr>
          <p:nvPr>
            <p:ph type="body" sz="quarter" idx="13" hasCustomPrompt="1"/>
          </p:nvPr>
        </p:nvSpPr>
        <p:spPr>
          <a:xfrm>
            <a:off x="2914650" y="2032000"/>
            <a:ext cx="6362700" cy="571500"/>
          </a:xfrm>
        </p:spPr>
        <p:txBody>
          <a:bodyPr>
            <a:normAutofit/>
          </a:bodyPr>
          <a:lstStyle>
            <a:lvl1pPr marL="0" indent="0" algn="ctr">
              <a:buNone/>
              <a:defRPr sz="3200">
                <a:solidFill>
                  <a:schemeClr val="bg1"/>
                </a:solidFill>
                <a:latin typeface="Avenir Next LT Pro Demi" panose="020B07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p>
        </p:txBody>
      </p:sp>
      <p:sp>
        <p:nvSpPr>
          <p:cNvPr id="16" name="Text Placeholder 15">
            <a:extLst>
              <a:ext uri="{FF2B5EF4-FFF2-40B4-BE49-F238E27FC236}">
                <a16:creationId xmlns:a16="http://schemas.microsoft.com/office/drawing/2014/main" id="{9D7B2062-B461-1FC4-D063-6D3ADBC79015}"/>
              </a:ext>
            </a:extLst>
          </p:cNvPr>
          <p:cNvSpPr>
            <a:spLocks noGrp="1"/>
          </p:cNvSpPr>
          <p:nvPr>
            <p:ph type="body" sz="quarter" idx="14" hasCustomPrompt="1"/>
          </p:nvPr>
        </p:nvSpPr>
        <p:spPr>
          <a:xfrm>
            <a:off x="1677194" y="2603500"/>
            <a:ext cx="8837613" cy="2024063"/>
          </a:xfrm>
        </p:spPr>
        <p:txBody>
          <a:bodyPr>
            <a:noAutofit/>
          </a:bodyPr>
          <a:lstStyle>
            <a:lvl1pPr marL="0" indent="0" algn="ctr">
              <a:lnSpc>
                <a:spcPct val="100000"/>
              </a:lnSpc>
              <a:buNone/>
              <a:defRPr sz="2600">
                <a:solidFill>
                  <a:schemeClr val="bg1"/>
                </a:solidFill>
                <a:latin typeface="Avenir Next LT Pro" panose="020B0504020202020204" pitchFamily="34" charset="0"/>
              </a:defRPr>
            </a:lvl1pPr>
            <a:lvl2pPr marL="457200" indent="0">
              <a:buNone/>
              <a:defRPr sz="2600">
                <a:latin typeface="Avenir Next LT Pro" panose="020B0504020202020204" pitchFamily="34" charset="0"/>
              </a:defRPr>
            </a:lvl2pPr>
            <a:lvl3pPr marL="914400" indent="0">
              <a:buNone/>
              <a:defRPr sz="2600">
                <a:latin typeface="Avenir Next LT Pro" panose="020B0504020202020204" pitchFamily="34" charset="0"/>
              </a:defRPr>
            </a:lvl3pPr>
            <a:lvl4pPr marL="1371600" indent="0">
              <a:buNone/>
              <a:defRPr sz="2600">
                <a:latin typeface="Avenir Next LT Pro" panose="020B0504020202020204" pitchFamily="34" charset="0"/>
              </a:defRPr>
            </a:lvl4pPr>
            <a:lvl5pPr marL="1828800" indent="0">
              <a:buNone/>
              <a:defRPr sz="2600">
                <a:latin typeface="Avenir Next LT Pro" panose="020B0504020202020204" pitchFamily="34" charset="0"/>
              </a:defRPr>
            </a:lvl5pPr>
          </a:lstStyle>
          <a:p>
            <a:pPr lvl="0"/>
            <a:r>
              <a:rPr lang="en-US"/>
              <a:t>This font size should not be smaller than 20 pt.</a:t>
            </a:r>
          </a:p>
        </p:txBody>
      </p:sp>
      <p:sp>
        <p:nvSpPr>
          <p:cNvPr id="2" name="Text Placeholder 3">
            <a:extLst>
              <a:ext uri="{FF2B5EF4-FFF2-40B4-BE49-F238E27FC236}">
                <a16:creationId xmlns:a16="http://schemas.microsoft.com/office/drawing/2014/main" id="{1A104152-0E12-DBBA-C2C5-C8A4B6D13AE2}"/>
              </a:ext>
            </a:extLst>
          </p:cNvPr>
          <p:cNvSpPr>
            <a:spLocks noGrp="1"/>
          </p:cNvSpPr>
          <p:nvPr>
            <p:ph type="body" sz="quarter" idx="15" hasCustomPrompt="1"/>
          </p:nvPr>
        </p:nvSpPr>
        <p:spPr>
          <a:xfrm>
            <a:off x="9056906" y="6214282"/>
            <a:ext cx="2292350" cy="385989"/>
          </a:xfrm>
        </p:spPr>
        <p:txBody>
          <a:bodyPr>
            <a:noAutofit/>
          </a:bodyPr>
          <a:lstStyle>
            <a:lvl1pPr marL="0" indent="0" algn="r">
              <a:buNone/>
              <a:defRPr sz="1800">
                <a:solidFill>
                  <a:schemeClr val="bg1"/>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2197918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header + Text - White">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0D73247C-8C6C-6EAB-78A5-98474A4F15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5748212"/>
            <a:ext cx="2292523" cy="944485"/>
          </a:xfrm>
          <a:prstGeom prst="rect">
            <a:avLst/>
          </a:prstGeom>
        </p:spPr>
      </p:pic>
      <p:grpSp>
        <p:nvGrpSpPr>
          <p:cNvPr id="10" name="Group 9">
            <a:extLst>
              <a:ext uri="{FF2B5EF4-FFF2-40B4-BE49-F238E27FC236}">
                <a16:creationId xmlns:a16="http://schemas.microsoft.com/office/drawing/2014/main" id="{F6F2BC51-FF8D-321C-C5A0-40818FBE138A}"/>
              </a:ext>
            </a:extLst>
          </p:cNvPr>
          <p:cNvGrpSpPr/>
          <p:nvPr userDrawn="1"/>
        </p:nvGrpSpPr>
        <p:grpSpPr>
          <a:xfrm>
            <a:off x="302765" y="415033"/>
            <a:ext cx="2057981" cy="1261367"/>
            <a:chOff x="302765" y="415033"/>
            <a:chExt cx="2057981" cy="1261367"/>
          </a:xfrm>
        </p:grpSpPr>
        <p:pic>
          <p:nvPicPr>
            <p:cNvPr id="6" name="Picture 5" descr="Icon&#10;&#10;Description automatically generated">
              <a:extLst>
                <a:ext uri="{FF2B5EF4-FFF2-40B4-BE49-F238E27FC236}">
                  <a16:creationId xmlns:a16="http://schemas.microsoft.com/office/drawing/2014/main" id="{3840B0DC-B75B-F37E-6DA5-C4C061FEF0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765" y="415033"/>
              <a:ext cx="1232481" cy="1261367"/>
            </a:xfrm>
            <a:prstGeom prst="rect">
              <a:avLst/>
            </a:prstGeom>
          </p:spPr>
        </p:pic>
        <p:pic>
          <p:nvPicPr>
            <p:cNvPr id="7" name="Picture 6" descr="Icon&#10;&#10;Description automatically generated">
              <a:extLst>
                <a:ext uri="{FF2B5EF4-FFF2-40B4-BE49-F238E27FC236}">
                  <a16:creationId xmlns:a16="http://schemas.microsoft.com/office/drawing/2014/main" id="{BA277C3C-D43E-E18B-E5A0-2E4F4B0301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265" y="415033"/>
              <a:ext cx="1232481" cy="1261367"/>
            </a:xfrm>
            <a:prstGeom prst="rect">
              <a:avLst/>
            </a:prstGeom>
          </p:spPr>
        </p:pic>
      </p:grpSp>
      <p:sp>
        <p:nvSpPr>
          <p:cNvPr id="14" name="Text Placeholder 13">
            <a:extLst>
              <a:ext uri="{FF2B5EF4-FFF2-40B4-BE49-F238E27FC236}">
                <a16:creationId xmlns:a16="http://schemas.microsoft.com/office/drawing/2014/main" id="{18097798-64D7-402A-34EB-47DE6F626681}"/>
              </a:ext>
            </a:extLst>
          </p:cNvPr>
          <p:cNvSpPr>
            <a:spLocks noGrp="1"/>
          </p:cNvSpPr>
          <p:nvPr>
            <p:ph type="body" sz="quarter" idx="13" hasCustomPrompt="1"/>
          </p:nvPr>
        </p:nvSpPr>
        <p:spPr>
          <a:xfrm>
            <a:off x="2914650" y="2032000"/>
            <a:ext cx="6362700" cy="571500"/>
          </a:xfrm>
        </p:spPr>
        <p:txBody>
          <a:bodyPr>
            <a:normAutofit/>
          </a:bodyPr>
          <a:lstStyle>
            <a:lvl1pPr marL="0" indent="0" algn="ctr">
              <a:buNone/>
              <a:defRPr sz="3200">
                <a:solidFill>
                  <a:srgbClr val="315470"/>
                </a:solidFill>
                <a:latin typeface="Avenir Next LT Pro Demi" panose="020B07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p>
        </p:txBody>
      </p:sp>
      <p:sp>
        <p:nvSpPr>
          <p:cNvPr id="16" name="Text Placeholder 15">
            <a:extLst>
              <a:ext uri="{FF2B5EF4-FFF2-40B4-BE49-F238E27FC236}">
                <a16:creationId xmlns:a16="http://schemas.microsoft.com/office/drawing/2014/main" id="{9D7B2062-B461-1FC4-D063-6D3ADBC79015}"/>
              </a:ext>
            </a:extLst>
          </p:cNvPr>
          <p:cNvSpPr>
            <a:spLocks noGrp="1"/>
          </p:cNvSpPr>
          <p:nvPr>
            <p:ph type="body" sz="quarter" idx="14" hasCustomPrompt="1"/>
          </p:nvPr>
        </p:nvSpPr>
        <p:spPr>
          <a:xfrm>
            <a:off x="1677194" y="2603500"/>
            <a:ext cx="8837613" cy="2024063"/>
          </a:xfrm>
        </p:spPr>
        <p:txBody>
          <a:bodyPr>
            <a:noAutofit/>
          </a:bodyPr>
          <a:lstStyle>
            <a:lvl1pPr marL="0" indent="0" algn="ctr">
              <a:lnSpc>
                <a:spcPct val="100000"/>
              </a:lnSpc>
              <a:buNone/>
              <a:defRPr sz="2600">
                <a:solidFill>
                  <a:srgbClr val="315470"/>
                </a:solidFill>
                <a:latin typeface="Avenir Next LT Pro" panose="020B0504020202020204" pitchFamily="34" charset="0"/>
              </a:defRPr>
            </a:lvl1pPr>
            <a:lvl2pPr marL="457200" indent="0">
              <a:buNone/>
              <a:defRPr sz="2600">
                <a:latin typeface="Avenir Next LT Pro" panose="020B0504020202020204" pitchFamily="34" charset="0"/>
              </a:defRPr>
            </a:lvl2pPr>
            <a:lvl3pPr marL="914400" indent="0">
              <a:buNone/>
              <a:defRPr sz="2600">
                <a:latin typeface="Avenir Next LT Pro" panose="020B0504020202020204" pitchFamily="34" charset="0"/>
              </a:defRPr>
            </a:lvl3pPr>
            <a:lvl4pPr marL="1371600" indent="0">
              <a:buNone/>
              <a:defRPr sz="2600">
                <a:latin typeface="Avenir Next LT Pro" panose="020B0504020202020204" pitchFamily="34" charset="0"/>
              </a:defRPr>
            </a:lvl4pPr>
            <a:lvl5pPr marL="1828800" indent="0">
              <a:buNone/>
              <a:defRPr sz="2600">
                <a:latin typeface="Avenir Next LT Pro" panose="020B0504020202020204" pitchFamily="34" charset="0"/>
              </a:defRPr>
            </a:lvl5pPr>
          </a:lstStyle>
          <a:p>
            <a:pPr lvl="0"/>
            <a:r>
              <a:rPr lang="en-US"/>
              <a:t>This font size should not be smaller than 20 pt.</a:t>
            </a:r>
          </a:p>
        </p:txBody>
      </p:sp>
      <p:pic>
        <p:nvPicPr>
          <p:cNvPr id="3" name="Picture 2" descr="Icon&#10;&#10;Description automatically generated">
            <a:extLst>
              <a:ext uri="{FF2B5EF4-FFF2-40B4-BE49-F238E27FC236}">
                <a16:creationId xmlns:a16="http://schemas.microsoft.com/office/drawing/2014/main" id="{E0C0A20D-9F8F-6F05-C048-7574F219E0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9649965" y="5081373"/>
            <a:ext cx="1232481" cy="1261367"/>
          </a:xfrm>
          <a:prstGeom prst="rect">
            <a:avLst/>
          </a:prstGeom>
        </p:spPr>
      </p:pic>
      <p:pic>
        <p:nvPicPr>
          <p:cNvPr id="5" name="Picture 4" descr="Icon&#10;&#10;Description automatically generated">
            <a:extLst>
              <a:ext uri="{FF2B5EF4-FFF2-40B4-BE49-F238E27FC236}">
                <a16:creationId xmlns:a16="http://schemas.microsoft.com/office/drawing/2014/main" id="{8475C2E2-B2C3-DF4C-AC48-E3E3E4B0F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0475465" y="5081373"/>
            <a:ext cx="1232481" cy="1261367"/>
          </a:xfrm>
          <a:prstGeom prst="rect">
            <a:avLst/>
          </a:prstGeom>
        </p:spPr>
      </p:pic>
      <p:sp>
        <p:nvSpPr>
          <p:cNvPr id="12" name="Text Placeholder 3">
            <a:extLst>
              <a:ext uri="{FF2B5EF4-FFF2-40B4-BE49-F238E27FC236}">
                <a16:creationId xmlns:a16="http://schemas.microsoft.com/office/drawing/2014/main" id="{80CD92E1-E562-B2EB-D456-441F576056CF}"/>
              </a:ext>
            </a:extLst>
          </p:cNvPr>
          <p:cNvSpPr>
            <a:spLocks noGrp="1"/>
          </p:cNvSpPr>
          <p:nvPr>
            <p:ph type="body" sz="quarter" idx="15" hasCustomPrompt="1"/>
          </p:nvPr>
        </p:nvSpPr>
        <p:spPr>
          <a:xfrm>
            <a:off x="9056906" y="6214282"/>
            <a:ext cx="2292350" cy="385989"/>
          </a:xfrm>
        </p:spPr>
        <p:txBody>
          <a:bodyPr>
            <a:noAutofit/>
          </a:bodyPr>
          <a:lstStyle>
            <a:lvl1pPr marL="0" indent="0" algn="r">
              <a:buNone/>
              <a:defRPr sz="1800">
                <a:solidFill>
                  <a:srgbClr val="315470"/>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3440352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header + Text - Green">
    <p:bg>
      <p:bgPr>
        <a:solidFill>
          <a:srgbClr val="46927B"/>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13B555E-7828-B4FC-82CA-25EBDE52E5FF}"/>
              </a:ext>
            </a:extLst>
          </p:cNvPr>
          <p:cNvGrpSpPr/>
          <p:nvPr userDrawn="1"/>
        </p:nvGrpSpPr>
        <p:grpSpPr>
          <a:xfrm>
            <a:off x="591431" y="587423"/>
            <a:ext cx="1513253" cy="914480"/>
            <a:chOff x="591431" y="587423"/>
            <a:chExt cx="1513253" cy="914480"/>
          </a:xfrm>
        </p:grpSpPr>
        <p:pic>
          <p:nvPicPr>
            <p:cNvPr id="8" name="Picture 7" descr="A white speech bubble with black background&#10;&#10;Description automatically generated with low confidence">
              <a:extLst>
                <a:ext uri="{FF2B5EF4-FFF2-40B4-BE49-F238E27FC236}">
                  <a16:creationId xmlns:a16="http://schemas.microsoft.com/office/drawing/2014/main" id="{F7B111DB-E119-815C-DEBA-12A99B59C8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6135" y="587423"/>
              <a:ext cx="688549" cy="914480"/>
            </a:xfrm>
            <a:prstGeom prst="rect">
              <a:avLst/>
            </a:prstGeom>
          </p:spPr>
        </p:pic>
        <p:pic>
          <p:nvPicPr>
            <p:cNvPr id="9" name="Picture 8" descr="A white speech bubble with black background&#10;&#10;Description automatically generated with low confidence">
              <a:extLst>
                <a:ext uri="{FF2B5EF4-FFF2-40B4-BE49-F238E27FC236}">
                  <a16:creationId xmlns:a16="http://schemas.microsoft.com/office/drawing/2014/main" id="{486C110A-8106-3615-7240-898396C6D6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431" y="587423"/>
              <a:ext cx="688549" cy="914480"/>
            </a:xfrm>
            <a:prstGeom prst="rect">
              <a:avLst/>
            </a:prstGeom>
          </p:spPr>
        </p:pic>
      </p:grpSp>
      <p:sp>
        <p:nvSpPr>
          <p:cNvPr id="14" name="Text Placeholder 13">
            <a:extLst>
              <a:ext uri="{FF2B5EF4-FFF2-40B4-BE49-F238E27FC236}">
                <a16:creationId xmlns:a16="http://schemas.microsoft.com/office/drawing/2014/main" id="{18097798-64D7-402A-34EB-47DE6F626681}"/>
              </a:ext>
            </a:extLst>
          </p:cNvPr>
          <p:cNvSpPr>
            <a:spLocks noGrp="1"/>
          </p:cNvSpPr>
          <p:nvPr>
            <p:ph type="body" sz="quarter" idx="13" hasCustomPrompt="1"/>
          </p:nvPr>
        </p:nvSpPr>
        <p:spPr>
          <a:xfrm>
            <a:off x="2914650" y="2032000"/>
            <a:ext cx="6362700" cy="571500"/>
          </a:xfrm>
        </p:spPr>
        <p:txBody>
          <a:bodyPr>
            <a:normAutofit/>
          </a:bodyPr>
          <a:lstStyle>
            <a:lvl1pPr marL="0" indent="0" algn="ctr">
              <a:buNone/>
              <a:defRPr sz="3200">
                <a:solidFill>
                  <a:schemeClr val="bg1"/>
                </a:solidFill>
                <a:latin typeface="Avenir Next LT Pro Demi" panose="020B07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p>
        </p:txBody>
      </p:sp>
      <p:sp>
        <p:nvSpPr>
          <p:cNvPr id="16" name="Text Placeholder 15">
            <a:extLst>
              <a:ext uri="{FF2B5EF4-FFF2-40B4-BE49-F238E27FC236}">
                <a16:creationId xmlns:a16="http://schemas.microsoft.com/office/drawing/2014/main" id="{9D7B2062-B461-1FC4-D063-6D3ADBC79015}"/>
              </a:ext>
            </a:extLst>
          </p:cNvPr>
          <p:cNvSpPr>
            <a:spLocks noGrp="1"/>
          </p:cNvSpPr>
          <p:nvPr>
            <p:ph type="body" sz="quarter" idx="14" hasCustomPrompt="1"/>
          </p:nvPr>
        </p:nvSpPr>
        <p:spPr>
          <a:xfrm>
            <a:off x="1677194" y="2603500"/>
            <a:ext cx="8837613" cy="2024063"/>
          </a:xfrm>
        </p:spPr>
        <p:txBody>
          <a:bodyPr>
            <a:noAutofit/>
          </a:bodyPr>
          <a:lstStyle>
            <a:lvl1pPr marL="0" indent="0" algn="ctr">
              <a:lnSpc>
                <a:spcPct val="100000"/>
              </a:lnSpc>
              <a:buNone/>
              <a:defRPr sz="2600">
                <a:solidFill>
                  <a:schemeClr val="bg1"/>
                </a:solidFill>
                <a:latin typeface="Avenir Next LT Pro" panose="020B0504020202020204" pitchFamily="34" charset="0"/>
              </a:defRPr>
            </a:lvl1pPr>
            <a:lvl2pPr marL="457200" indent="0">
              <a:buNone/>
              <a:defRPr sz="2600">
                <a:latin typeface="Avenir Next LT Pro" panose="020B0504020202020204" pitchFamily="34" charset="0"/>
              </a:defRPr>
            </a:lvl2pPr>
            <a:lvl3pPr marL="914400" indent="0">
              <a:buNone/>
              <a:defRPr sz="2600">
                <a:latin typeface="Avenir Next LT Pro" panose="020B0504020202020204" pitchFamily="34" charset="0"/>
              </a:defRPr>
            </a:lvl3pPr>
            <a:lvl4pPr marL="1371600" indent="0">
              <a:buNone/>
              <a:defRPr sz="2600">
                <a:latin typeface="Avenir Next LT Pro" panose="020B0504020202020204" pitchFamily="34" charset="0"/>
              </a:defRPr>
            </a:lvl4pPr>
            <a:lvl5pPr marL="1828800" indent="0">
              <a:buNone/>
              <a:defRPr sz="2600">
                <a:latin typeface="Avenir Next LT Pro" panose="020B0504020202020204" pitchFamily="34" charset="0"/>
              </a:defRPr>
            </a:lvl5pPr>
          </a:lstStyle>
          <a:p>
            <a:pPr lvl="0"/>
            <a:r>
              <a:rPr lang="en-US"/>
              <a:t>This font size should not be smaller than 20 pt.</a:t>
            </a:r>
          </a:p>
        </p:txBody>
      </p:sp>
      <p:sp>
        <p:nvSpPr>
          <p:cNvPr id="12" name="Text Placeholder 3">
            <a:extLst>
              <a:ext uri="{FF2B5EF4-FFF2-40B4-BE49-F238E27FC236}">
                <a16:creationId xmlns:a16="http://schemas.microsoft.com/office/drawing/2014/main" id="{80CD92E1-E562-B2EB-D456-441F576056CF}"/>
              </a:ext>
            </a:extLst>
          </p:cNvPr>
          <p:cNvSpPr>
            <a:spLocks noGrp="1"/>
          </p:cNvSpPr>
          <p:nvPr>
            <p:ph type="body" sz="quarter" idx="15" hasCustomPrompt="1"/>
          </p:nvPr>
        </p:nvSpPr>
        <p:spPr>
          <a:xfrm>
            <a:off x="9056906" y="6214282"/>
            <a:ext cx="2292350" cy="385989"/>
          </a:xfrm>
        </p:spPr>
        <p:txBody>
          <a:bodyPr>
            <a:noAutofit/>
          </a:bodyPr>
          <a:lstStyle>
            <a:lvl1pPr marL="0" indent="0" algn="r">
              <a:buNone/>
              <a:defRPr sz="1800">
                <a:solidFill>
                  <a:schemeClr val="bg1"/>
                </a:solidFill>
                <a:latin typeface="Avenir Next LT Pro" panose="020B0504020202020204" pitchFamily="34" charset="0"/>
              </a:defRPr>
            </a:lvl1pPr>
          </a:lstStyle>
          <a:p>
            <a:pPr lvl="0"/>
            <a:r>
              <a:rPr lang="en-US"/>
              <a:t>Page ##</a:t>
            </a:r>
          </a:p>
        </p:txBody>
      </p:sp>
      <p:grpSp>
        <p:nvGrpSpPr>
          <p:cNvPr id="13" name="Group 12">
            <a:extLst>
              <a:ext uri="{FF2B5EF4-FFF2-40B4-BE49-F238E27FC236}">
                <a16:creationId xmlns:a16="http://schemas.microsoft.com/office/drawing/2014/main" id="{4C5606BA-9226-9795-A544-6E8563BB6F34}"/>
              </a:ext>
            </a:extLst>
          </p:cNvPr>
          <p:cNvGrpSpPr/>
          <p:nvPr userDrawn="1"/>
        </p:nvGrpSpPr>
        <p:grpSpPr>
          <a:xfrm rot="10800000">
            <a:off x="9855053" y="5227638"/>
            <a:ext cx="1513253" cy="914480"/>
            <a:chOff x="591431" y="587423"/>
            <a:chExt cx="1513253" cy="914480"/>
          </a:xfrm>
        </p:grpSpPr>
        <p:pic>
          <p:nvPicPr>
            <p:cNvPr id="15" name="Picture 14" descr="A white speech bubble with black background&#10;&#10;Description automatically generated with low confidence">
              <a:extLst>
                <a:ext uri="{FF2B5EF4-FFF2-40B4-BE49-F238E27FC236}">
                  <a16:creationId xmlns:a16="http://schemas.microsoft.com/office/drawing/2014/main" id="{D678854B-C276-CDBC-287B-604AD362BB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6135" y="587423"/>
              <a:ext cx="688549" cy="914480"/>
            </a:xfrm>
            <a:prstGeom prst="rect">
              <a:avLst/>
            </a:prstGeom>
          </p:spPr>
        </p:pic>
        <p:pic>
          <p:nvPicPr>
            <p:cNvPr id="17" name="Picture 16" descr="A white speech bubble with black background&#10;&#10;Description automatically generated with low confidence">
              <a:extLst>
                <a:ext uri="{FF2B5EF4-FFF2-40B4-BE49-F238E27FC236}">
                  <a16:creationId xmlns:a16="http://schemas.microsoft.com/office/drawing/2014/main" id="{3CA3CEA1-62D5-D49E-6D06-3140A17FD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431" y="587423"/>
              <a:ext cx="688549" cy="914480"/>
            </a:xfrm>
            <a:prstGeom prst="rect">
              <a:avLst/>
            </a:prstGeom>
          </p:spPr>
        </p:pic>
      </p:grpSp>
      <p:pic>
        <p:nvPicPr>
          <p:cNvPr id="18" name="Picture 17" descr="Logo, company name&#10;&#10;Description automatically generated">
            <a:extLst>
              <a:ext uri="{FF2B5EF4-FFF2-40B4-BE49-F238E27FC236}">
                <a16:creationId xmlns:a16="http://schemas.microsoft.com/office/drawing/2014/main" id="{3FA3D054-31EB-1DE0-87FC-60B3B6E4F8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5600" y="5748213"/>
            <a:ext cx="2292519" cy="944484"/>
          </a:xfrm>
          <a:prstGeom prst="rect">
            <a:avLst/>
          </a:prstGeom>
        </p:spPr>
      </p:pic>
    </p:spTree>
    <p:extLst>
      <p:ext uri="{BB962C8B-B14F-4D97-AF65-F5344CB8AC3E}">
        <p14:creationId xmlns:p14="http://schemas.microsoft.com/office/powerpoint/2010/main" val="1435458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header + Text - Navy">
    <p:bg>
      <p:bgPr>
        <a:solidFill>
          <a:srgbClr val="315470"/>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1DD8C28-94F1-E576-3CEF-823F17758370}"/>
              </a:ext>
            </a:extLst>
          </p:cNvPr>
          <p:cNvGrpSpPr/>
          <p:nvPr userDrawn="1"/>
        </p:nvGrpSpPr>
        <p:grpSpPr>
          <a:xfrm rot="10800000">
            <a:off x="9893587" y="5244833"/>
            <a:ext cx="1549764" cy="934447"/>
            <a:chOff x="571787" y="682570"/>
            <a:chExt cx="1549764" cy="934447"/>
          </a:xfrm>
        </p:grpSpPr>
        <p:pic>
          <p:nvPicPr>
            <p:cNvPr id="17" name="Picture 16" descr="Shape&#10;&#10;Description automatically generated">
              <a:extLst>
                <a:ext uri="{FF2B5EF4-FFF2-40B4-BE49-F238E27FC236}">
                  <a16:creationId xmlns:a16="http://schemas.microsoft.com/office/drawing/2014/main" id="{EBDB3B4F-5E6E-22C0-0C67-089E82C5A8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7835" y="682570"/>
              <a:ext cx="703716" cy="934447"/>
            </a:xfrm>
            <a:prstGeom prst="rect">
              <a:avLst/>
            </a:prstGeom>
          </p:spPr>
        </p:pic>
        <p:pic>
          <p:nvPicPr>
            <p:cNvPr id="18" name="Picture 17" descr="Shape&#10;&#10;Description automatically generated">
              <a:extLst>
                <a:ext uri="{FF2B5EF4-FFF2-40B4-BE49-F238E27FC236}">
                  <a16:creationId xmlns:a16="http://schemas.microsoft.com/office/drawing/2014/main" id="{FB2FB37C-3D7B-D6B2-77F6-F0D7EE23B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787" y="682570"/>
              <a:ext cx="703716" cy="934447"/>
            </a:xfrm>
            <a:prstGeom prst="rect">
              <a:avLst/>
            </a:prstGeom>
          </p:spPr>
        </p:pic>
      </p:grpSp>
      <p:grpSp>
        <p:nvGrpSpPr>
          <p:cNvPr id="13" name="Group 12">
            <a:extLst>
              <a:ext uri="{FF2B5EF4-FFF2-40B4-BE49-F238E27FC236}">
                <a16:creationId xmlns:a16="http://schemas.microsoft.com/office/drawing/2014/main" id="{5D8F4120-9300-0998-A62F-594E1FDCA1AF}"/>
              </a:ext>
            </a:extLst>
          </p:cNvPr>
          <p:cNvGrpSpPr/>
          <p:nvPr userDrawn="1"/>
        </p:nvGrpSpPr>
        <p:grpSpPr>
          <a:xfrm>
            <a:off x="571787" y="573710"/>
            <a:ext cx="1549764" cy="934447"/>
            <a:chOff x="571787" y="573710"/>
            <a:chExt cx="1549764" cy="934447"/>
          </a:xfrm>
        </p:grpSpPr>
        <p:pic>
          <p:nvPicPr>
            <p:cNvPr id="5" name="Picture 4" descr="Shape&#10;&#10;Description automatically generated">
              <a:extLst>
                <a:ext uri="{FF2B5EF4-FFF2-40B4-BE49-F238E27FC236}">
                  <a16:creationId xmlns:a16="http://schemas.microsoft.com/office/drawing/2014/main" id="{1D2C558C-9C0A-480D-412E-64311163A8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7835" y="573710"/>
              <a:ext cx="703716" cy="934447"/>
            </a:xfrm>
            <a:prstGeom prst="rect">
              <a:avLst/>
            </a:prstGeom>
          </p:spPr>
        </p:pic>
        <p:pic>
          <p:nvPicPr>
            <p:cNvPr id="12" name="Picture 11" descr="Shape&#10;&#10;Description automatically generated">
              <a:extLst>
                <a:ext uri="{FF2B5EF4-FFF2-40B4-BE49-F238E27FC236}">
                  <a16:creationId xmlns:a16="http://schemas.microsoft.com/office/drawing/2014/main" id="{14A5C98D-2906-E063-9D33-9E2FC14D0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787" y="573710"/>
              <a:ext cx="703716" cy="934447"/>
            </a:xfrm>
            <a:prstGeom prst="rect">
              <a:avLst/>
            </a:prstGeom>
          </p:spPr>
        </p:pic>
      </p:grpSp>
      <p:sp>
        <p:nvSpPr>
          <p:cNvPr id="14" name="Text Placeholder 13">
            <a:extLst>
              <a:ext uri="{FF2B5EF4-FFF2-40B4-BE49-F238E27FC236}">
                <a16:creationId xmlns:a16="http://schemas.microsoft.com/office/drawing/2014/main" id="{18097798-64D7-402A-34EB-47DE6F626681}"/>
              </a:ext>
            </a:extLst>
          </p:cNvPr>
          <p:cNvSpPr>
            <a:spLocks noGrp="1"/>
          </p:cNvSpPr>
          <p:nvPr>
            <p:ph type="body" sz="quarter" idx="13" hasCustomPrompt="1"/>
          </p:nvPr>
        </p:nvSpPr>
        <p:spPr>
          <a:xfrm>
            <a:off x="2914650" y="2032000"/>
            <a:ext cx="6362700" cy="571500"/>
          </a:xfrm>
        </p:spPr>
        <p:txBody>
          <a:bodyPr>
            <a:normAutofit/>
          </a:bodyPr>
          <a:lstStyle>
            <a:lvl1pPr marL="0" indent="0" algn="ctr">
              <a:buNone/>
              <a:defRPr sz="3200">
                <a:solidFill>
                  <a:schemeClr val="bg1"/>
                </a:solidFill>
                <a:latin typeface="Avenir Next LT Pro Demi" panose="020B07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p>
        </p:txBody>
      </p:sp>
      <p:sp>
        <p:nvSpPr>
          <p:cNvPr id="16" name="Text Placeholder 15">
            <a:extLst>
              <a:ext uri="{FF2B5EF4-FFF2-40B4-BE49-F238E27FC236}">
                <a16:creationId xmlns:a16="http://schemas.microsoft.com/office/drawing/2014/main" id="{9D7B2062-B461-1FC4-D063-6D3ADBC79015}"/>
              </a:ext>
            </a:extLst>
          </p:cNvPr>
          <p:cNvSpPr>
            <a:spLocks noGrp="1"/>
          </p:cNvSpPr>
          <p:nvPr>
            <p:ph type="body" sz="quarter" idx="14" hasCustomPrompt="1"/>
          </p:nvPr>
        </p:nvSpPr>
        <p:spPr>
          <a:xfrm>
            <a:off x="1677194" y="2603500"/>
            <a:ext cx="8837613" cy="2024063"/>
          </a:xfrm>
        </p:spPr>
        <p:txBody>
          <a:bodyPr>
            <a:noAutofit/>
          </a:bodyPr>
          <a:lstStyle>
            <a:lvl1pPr marL="0" indent="0" algn="ctr">
              <a:lnSpc>
                <a:spcPct val="100000"/>
              </a:lnSpc>
              <a:buNone/>
              <a:defRPr sz="2600">
                <a:solidFill>
                  <a:schemeClr val="bg1"/>
                </a:solidFill>
                <a:latin typeface="Avenir Next LT Pro" panose="020B0504020202020204" pitchFamily="34" charset="0"/>
              </a:defRPr>
            </a:lvl1pPr>
            <a:lvl2pPr marL="457200" indent="0">
              <a:buNone/>
              <a:defRPr sz="2600">
                <a:latin typeface="Avenir Next LT Pro" panose="020B0504020202020204" pitchFamily="34" charset="0"/>
              </a:defRPr>
            </a:lvl2pPr>
            <a:lvl3pPr marL="914400" indent="0">
              <a:buNone/>
              <a:defRPr sz="2600">
                <a:latin typeface="Avenir Next LT Pro" panose="020B0504020202020204" pitchFamily="34" charset="0"/>
              </a:defRPr>
            </a:lvl3pPr>
            <a:lvl4pPr marL="1371600" indent="0">
              <a:buNone/>
              <a:defRPr sz="2600">
                <a:latin typeface="Avenir Next LT Pro" panose="020B0504020202020204" pitchFamily="34" charset="0"/>
              </a:defRPr>
            </a:lvl4pPr>
            <a:lvl5pPr marL="1828800" indent="0">
              <a:buNone/>
              <a:defRPr sz="2600">
                <a:latin typeface="Avenir Next LT Pro" panose="020B0504020202020204" pitchFamily="34" charset="0"/>
              </a:defRPr>
            </a:lvl5pPr>
          </a:lstStyle>
          <a:p>
            <a:pPr lvl="0"/>
            <a:r>
              <a:rPr lang="en-US"/>
              <a:t>This font size should not be smaller than 20 pt.</a:t>
            </a:r>
          </a:p>
        </p:txBody>
      </p:sp>
      <p:pic>
        <p:nvPicPr>
          <p:cNvPr id="19" name="Picture 18" descr="Logo, company name&#10;&#10;Description automatically generated">
            <a:extLst>
              <a:ext uri="{FF2B5EF4-FFF2-40B4-BE49-F238E27FC236}">
                <a16:creationId xmlns:a16="http://schemas.microsoft.com/office/drawing/2014/main" id="{294F48AD-9528-6945-0774-E918ADFB71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5600" y="5748213"/>
            <a:ext cx="2292519" cy="944484"/>
          </a:xfrm>
          <a:prstGeom prst="rect">
            <a:avLst/>
          </a:prstGeom>
        </p:spPr>
      </p:pic>
      <p:sp>
        <p:nvSpPr>
          <p:cNvPr id="2" name="Text Placeholder 3">
            <a:extLst>
              <a:ext uri="{FF2B5EF4-FFF2-40B4-BE49-F238E27FC236}">
                <a16:creationId xmlns:a16="http://schemas.microsoft.com/office/drawing/2014/main" id="{91FA578C-6705-9B3E-8FAA-8C3118D5DB56}"/>
              </a:ext>
            </a:extLst>
          </p:cNvPr>
          <p:cNvSpPr>
            <a:spLocks noGrp="1"/>
          </p:cNvSpPr>
          <p:nvPr>
            <p:ph type="body" sz="quarter" idx="15" hasCustomPrompt="1"/>
          </p:nvPr>
        </p:nvSpPr>
        <p:spPr>
          <a:xfrm>
            <a:off x="9056906" y="6214282"/>
            <a:ext cx="2292350" cy="385989"/>
          </a:xfrm>
        </p:spPr>
        <p:txBody>
          <a:bodyPr>
            <a:noAutofit/>
          </a:bodyPr>
          <a:lstStyle>
            <a:lvl1pPr marL="0" indent="0" algn="r">
              <a:buNone/>
              <a:defRPr sz="1800">
                <a:solidFill>
                  <a:schemeClr val="bg1"/>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2262739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hotos (4)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2AF2-7175-FE6F-7058-F61F1A718DBC}"/>
              </a:ext>
            </a:extLst>
          </p:cNvPr>
          <p:cNvSpPr>
            <a:spLocks noGrp="1"/>
          </p:cNvSpPr>
          <p:nvPr>
            <p:ph type="title" hasCustomPrompt="1"/>
          </p:nvPr>
        </p:nvSpPr>
        <p:spPr>
          <a:xfrm>
            <a:off x="838200" y="812800"/>
            <a:ext cx="10515600" cy="877888"/>
          </a:xfrm>
        </p:spPr>
        <p:txBody>
          <a:bodyPr>
            <a:normAutofit/>
          </a:bodyPr>
          <a:lstStyle>
            <a:lvl1pPr>
              <a:defRPr sz="3200">
                <a:solidFill>
                  <a:srgbClr val="315470"/>
                </a:solidFill>
                <a:latin typeface="Avenir Next LT Pro Demi" panose="020B0704020202020204" pitchFamily="34" charset="0"/>
              </a:defRPr>
            </a:lvl1pPr>
          </a:lstStyle>
          <a:p>
            <a:r>
              <a:rPr lang="en-US"/>
              <a:t>Meet the Team </a:t>
            </a:r>
          </a:p>
        </p:txBody>
      </p:sp>
      <p:pic>
        <p:nvPicPr>
          <p:cNvPr id="10" name="Picture 9" descr="Logo, company name&#10;&#10;Description automatically generated">
            <a:extLst>
              <a:ext uri="{FF2B5EF4-FFF2-40B4-BE49-F238E27FC236}">
                <a16:creationId xmlns:a16="http://schemas.microsoft.com/office/drawing/2014/main" id="{5AFF9D63-D504-9524-89FF-698256D2CA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13896" y="5748212"/>
            <a:ext cx="2292523" cy="944485"/>
          </a:xfrm>
          <a:prstGeom prst="rect">
            <a:avLst/>
          </a:prstGeom>
        </p:spPr>
      </p:pic>
      <p:sp>
        <p:nvSpPr>
          <p:cNvPr id="14" name="Text Placeholder 13">
            <a:extLst>
              <a:ext uri="{FF2B5EF4-FFF2-40B4-BE49-F238E27FC236}">
                <a16:creationId xmlns:a16="http://schemas.microsoft.com/office/drawing/2014/main" id="{F1ED5B22-6028-56A5-8BF5-C1DFD9CBFDBD}"/>
              </a:ext>
            </a:extLst>
          </p:cNvPr>
          <p:cNvSpPr>
            <a:spLocks noGrp="1"/>
          </p:cNvSpPr>
          <p:nvPr>
            <p:ph type="body" sz="quarter" idx="11" hasCustomPrompt="1"/>
          </p:nvPr>
        </p:nvSpPr>
        <p:spPr>
          <a:xfrm>
            <a:off x="3560763" y="4581071"/>
            <a:ext cx="2260600" cy="430212"/>
          </a:xfrm>
        </p:spPr>
        <p:txBody>
          <a:bodyPr>
            <a:normAutofit/>
          </a:bodyPr>
          <a:lstStyle>
            <a:lvl1pPr marL="0" indent="0" algn="ctr">
              <a:buNone/>
              <a:defRPr sz="2200">
                <a:solidFill>
                  <a:srgbClr val="315470"/>
                </a:solidFill>
                <a:latin typeface="Avenir Next LT Pro Demi" panose="020B0704020202020204" pitchFamily="34" charset="0"/>
              </a:defRPr>
            </a:lvl1pPr>
          </a:lstStyle>
          <a:p>
            <a:pPr lvl="0"/>
            <a:r>
              <a:rPr lang="en-US"/>
              <a:t>Name</a:t>
            </a:r>
          </a:p>
        </p:txBody>
      </p:sp>
      <p:sp>
        <p:nvSpPr>
          <p:cNvPr id="15" name="Text Placeholder 13">
            <a:extLst>
              <a:ext uri="{FF2B5EF4-FFF2-40B4-BE49-F238E27FC236}">
                <a16:creationId xmlns:a16="http://schemas.microsoft.com/office/drawing/2014/main" id="{3B6B5F9E-2040-0B60-DE41-A957EEAD69B4}"/>
              </a:ext>
            </a:extLst>
          </p:cNvPr>
          <p:cNvSpPr>
            <a:spLocks noGrp="1"/>
          </p:cNvSpPr>
          <p:nvPr>
            <p:ph type="body" sz="quarter" idx="12" hasCustomPrompt="1"/>
          </p:nvPr>
        </p:nvSpPr>
        <p:spPr>
          <a:xfrm>
            <a:off x="3560763" y="5057045"/>
            <a:ext cx="2260600" cy="365125"/>
          </a:xfrm>
        </p:spPr>
        <p:txBody>
          <a:bodyPr>
            <a:normAutofit/>
          </a:bodyPr>
          <a:lstStyle>
            <a:lvl1pPr marL="0" indent="0" algn="ctr">
              <a:buNone/>
              <a:defRPr sz="2200">
                <a:solidFill>
                  <a:srgbClr val="315470"/>
                </a:solidFill>
                <a:latin typeface="Avenir Next LT Pro" panose="020B0504020202020204" pitchFamily="34" charset="0"/>
              </a:defRPr>
            </a:lvl1pPr>
          </a:lstStyle>
          <a:p>
            <a:pPr lvl="0"/>
            <a:r>
              <a:rPr lang="en-US"/>
              <a:t>Title</a:t>
            </a:r>
          </a:p>
        </p:txBody>
      </p:sp>
      <p:sp>
        <p:nvSpPr>
          <p:cNvPr id="16" name="Text Placeholder 13">
            <a:extLst>
              <a:ext uri="{FF2B5EF4-FFF2-40B4-BE49-F238E27FC236}">
                <a16:creationId xmlns:a16="http://schemas.microsoft.com/office/drawing/2014/main" id="{3A9AC9D2-D38B-1240-F640-37B23557C0D6}"/>
              </a:ext>
            </a:extLst>
          </p:cNvPr>
          <p:cNvSpPr>
            <a:spLocks noGrp="1"/>
          </p:cNvSpPr>
          <p:nvPr>
            <p:ph type="body" sz="quarter" idx="13" hasCustomPrompt="1"/>
          </p:nvPr>
        </p:nvSpPr>
        <p:spPr>
          <a:xfrm>
            <a:off x="6369958" y="4578174"/>
            <a:ext cx="2260600" cy="430212"/>
          </a:xfrm>
        </p:spPr>
        <p:txBody>
          <a:bodyPr>
            <a:normAutofit/>
          </a:bodyPr>
          <a:lstStyle>
            <a:lvl1pPr marL="0" indent="0" algn="ctr">
              <a:buNone/>
              <a:defRPr sz="2200">
                <a:solidFill>
                  <a:srgbClr val="315470"/>
                </a:solidFill>
                <a:latin typeface="Avenir Next LT Pro Demi" panose="020B0704020202020204" pitchFamily="34" charset="0"/>
              </a:defRPr>
            </a:lvl1pPr>
          </a:lstStyle>
          <a:p>
            <a:pPr lvl="0"/>
            <a:r>
              <a:rPr lang="en-US"/>
              <a:t>Name</a:t>
            </a:r>
          </a:p>
        </p:txBody>
      </p:sp>
      <p:sp>
        <p:nvSpPr>
          <p:cNvPr id="17" name="Text Placeholder 13">
            <a:extLst>
              <a:ext uri="{FF2B5EF4-FFF2-40B4-BE49-F238E27FC236}">
                <a16:creationId xmlns:a16="http://schemas.microsoft.com/office/drawing/2014/main" id="{4FBC50FF-946D-26A3-4B10-36767DFA83E7}"/>
              </a:ext>
            </a:extLst>
          </p:cNvPr>
          <p:cNvSpPr>
            <a:spLocks noGrp="1"/>
          </p:cNvSpPr>
          <p:nvPr>
            <p:ph type="body" sz="quarter" idx="14" hasCustomPrompt="1"/>
          </p:nvPr>
        </p:nvSpPr>
        <p:spPr>
          <a:xfrm>
            <a:off x="6369958" y="5054148"/>
            <a:ext cx="2260600" cy="365125"/>
          </a:xfrm>
        </p:spPr>
        <p:txBody>
          <a:bodyPr>
            <a:normAutofit/>
          </a:bodyPr>
          <a:lstStyle>
            <a:lvl1pPr marL="0" indent="0" algn="ctr">
              <a:buNone/>
              <a:defRPr sz="2200">
                <a:solidFill>
                  <a:srgbClr val="315470"/>
                </a:solidFill>
                <a:latin typeface="Avenir Next LT Pro" panose="020B0504020202020204" pitchFamily="34" charset="0"/>
              </a:defRPr>
            </a:lvl1pPr>
          </a:lstStyle>
          <a:p>
            <a:pPr lvl="0"/>
            <a:r>
              <a:rPr lang="en-US"/>
              <a:t>Title</a:t>
            </a:r>
          </a:p>
        </p:txBody>
      </p:sp>
      <p:sp>
        <p:nvSpPr>
          <p:cNvPr id="18" name="Text Placeholder 13">
            <a:extLst>
              <a:ext uri="{FF2B5EF4-FFF2-40B4-BE49-F238E27FC236}">
                <a16:creationId xmlns:a16="http://schemas.microsoft.com/office/drawing/2014/main" id="{ACC72655-B0ED-4235-84CB-B8EB59CA4581}"/>
              </a:ext>
            </a:extLst>
          </p:cNvPr>
          <p:cNvSpPr>
            <a:spLocks noGrp="1"/>
          </p:cNvSpPr>
          <p:nvPr>
            <p:ph type="body" sz="quarter" idx="15" hasCustomPrompt="1"/>
          </p:nvPr>
        </p:nvSpPr>
        <p:spPr>
          <a:xfrm>
            <a:off x="9178472" y="4578174"/>
            <a:ext cx="2260600" cy="430212"/>
          </a:xfrm>
        </p:spPr>
        <p:txBody>
          <a:bodyPr>
            <a:normAutofit/>
          </a:bodyPr>
          <a:lstStyle>
            <a:lvl1pPr marL="0" indent="0" algn="ctr">
              <a:buNone/>
              <a:defRPr sz="2200">
                <a:solidFill>
                  <a:srgbClr val="315470"/>
                </a:solidFill>
                <a:latin typeface="Avenir Next LT Pro Demi" panose="020B0704020202020204" pitchFamily="34" charset="0"/>
              </a:defRPr>
            </a:lvl1pPr>
          </a:lstStyle>
          <a:p>
            <a:pPr lvl="0"/>
            <a:r>
              <a:rPr lang="en-US"/>
              <a:t>Name</a:t>
            </a:r>
          </a:p>
        </p:txBody>
      </p:sp>
      <p:sp>
        <p:nvSpPr>
          <p:cNvPr id="19" name="Text Placeholder 13">
            <a:extLst>
              <a:ext uri="{FF2B5EF4-FFF2-40B4-BE49-F238E27FC236}">
                <a16:creationId xmlns:a16="http://schemas.microsoft.com/office/drawing/2014/main" id="{69EF1F78-30B2-C574-FA19-ABCEC21608B3}"/>
              </a:ext>
            </a:extLst>
          </p:cNvPr>
          <p:cNvSpPr>
            <a:spLocks noGrp="1"/>
          </p:cNvSpPr>
          <p:nvPr>
            <p:ph type="body" sz="quarter" idx="16" hasCustomPrompt="1"/>
          </p:nvPr>
        </p:nvSpPr>
        <p:spPr>
          <a:xfrm>
            <a:off x="9178472" y="5054148"/>
            <a:ext cx="2260600" cy="365125"/>
          </a:xfrm>
        </p:spPr>
        <p:txBody>
          <a:bodyPr>
            <a:normAutofit/>
          </a:bodyPr>
          <a:lstStyle>
            <a:lvl1pPr marL="0" indent="0" algn="ctr">
              <a:buNone/>
              <a:defRPr sz="2200">
                <a:solidFill>
                  <a:srgbClr val="315470"/>
                </a:solidFill>
                <a:latin typeface="Avenir Next LT Pro" panose="020B0504020202020204" pitchFamily="34" charset="0"/>
              </a:defRPr>
            </a:lvl1pPr>
          </a:lstStyle>
          <a:p>
            <a:pPr lvl="0"/>
            <a:r>
              <a:rPr lang="en-US"/>
              <a:t>Title</a:t>
            </a:r>
          </a:p>
        </p:txBody>
      </p:sp>
      <p:sp>
        <p:nvSpPr>
          <p:cNvPr id="13" name="Text Placeholder 13">
            <a:extLst>
              <a:ext uri="{FF2B5EF4-FFF2-40B4-BE49-F238E27FC236}">
                <a16:creationId xmlns:a16="http://schemas.microsoft.com/office/drawing/2014/main" id="{459C62E0-5937-B164-F762-31161F45EF29}"/>
              </a:ext>
            </a:extLst>
          </p:cNvPr>
          <p:cNvSpPr>
            <a:spLocks noGrp="1"/>
          </p:cNvSpPr>
          <p:nvPr>
            <p:ph type="body" sz="quarter" idx="17" hasCustomPrompt="1"/>
          </p:nvPr>
        </p:nvSpPr>
        <p:spPr>
          <a:xfrm>
            <a:off x="751568" y="4578174"/>
            <a:ext cx="2260600" cy="430212"/>
          </a:xfrm>
        </p:spPr>
        <p:txBody>
          <a:bodyPr>
            <a:normAutofit/>
          </a:bodyPr>
          <a:lstStyle>
            <a:lvl1pPr marL="0" indent="0" algn="ctr">
              <a:buNone/>
              <a:defRPr sz="2200">
                <a:solidFill>
                  <a:srgbClr val="315470"/>
                </a:solidFill>
                <a:latin typeface="Avenir Next LT Pro Demi" panose="020B0704020202020204" pitchFamily="34" charset="0"/>
              </a:defRPr>
            </a:lvl1pPr>
          </a:lstStyle>
          <a:p>
            <a:pPr lvl="0"/>
            <a:r>
              <a:rPr lang="en-US"/>
              <a:t>Name</a:t>
            </a:r>
          </a:p>
        </p:txBody>
      </p:sp>
      <p:sp>
        <p:nvSpPr>
          <p:cNvPr id="20" name="Text Placeholder 13">
            <a:extLst>
              <a:ext uri="{FF2B5EF4-FFF2-40B4-BE49-F238E27FC236}">
                <a16:creationId xmlns:a16="http://schemas.microsoft.com/office/drawing/2014/main" id="{17582CF8-A077-15E8-BD55-546EE2AA2AA9}"/>
              </a:ext>
            </a:extLst>
          </p:cNvPr>
          <p:cNvSpPr>
            <a:spLocks noGrp="1"/>
          </p:cNvSpPr>
          <p:nvPr>
            <p:ph type="body" sz="quarter" idx="18" hasCustomPrompt="1"/>
          </p:nvPr>
        </p:nvSpPr>
        <p:spPr>
          <a:xfrm>
            <a:off x="751568" y="5054148"/>
            <a:ext cx="2260600" cy="365125"/>
          </a:xfrm>
        </p:spPr>
        <p:txBody>
          <a:bodyPr>
            <a:normAutofit/>
          </a:bodyPr>
          <a:lstStyle>
            <a:lvl1pPr marL="0" indent="0" algn="ctr">
              <a:buNone/>
              <a:defRPr sz="2200">
                <a:solidFill>
                  <a:srgbClr val="315470"/>
                </a:solidFill>
                <a:latin typeface="Avenir Next LT Pro" panose="020B0504020202020204" pitchFamily="34" charset="0"/>
              </a:defRPr>
            </a:lvl1pPr>
          </a:lstStyle>
          <a:p>
            <a:pPr lvl="0"/>
            <a:r>
              <a:rPr lang="en-US"/>
              <a:t>Title</a:t>
            </a:r>
          </a:p>
        </p:txBody>
      </p:sp>
      <p:sp>
        <p:nvSpPr>
          <p:cNvPr id="22" name="Picture Placeholder 21">
            <a:extLst>
              <a:ext uri="{FF2B5EF4-FFF2-40B4-BE49-F238E27FC236}">
                <a16:creationId xmlns:a16="http://schemas.microsoft.com/office/drawing/2014/main" id="{CE4D3BBB-9F85-D4F4-BBAA-5D9CBC1D4509}"/>
              </a:ext>
            </a:extLst>
          </p:cNvPr>
          <p:cNvSpPr>
            <a:spLocks noGrp="1"/>
          </p:cNvSpPr>
          <p:nvPr>
            <p:ph type="pic" sz="quarter" idx="19"/>
          </p:nvPr>
        </p:nvSpPr>
        <p:spPr>
          <a:xfrm>
            <a:off x="6364018" y="2151765"/>
            <a:ext cx="2272480" cy="2271009"/>
          </a:xfrm>
          <a:prstGeom prst="ellipse">
            <a:avLst/>
          </a:prstGeom>
        </p:spPr>
        <p:txBody>
          <a:bodyPr/>
          <a:lstStyle>
            <a:lvl1pPr marL="0" indent="0" algn="ctr">
              <a:buNone/>
              <a:defRPr/>
            </a:lvl1pPr>
          </a:lstStyle>
          <a:p>
            <a:endParaRPr lang="en-US"/>
          </a:p>
        </p:txBody>
      </p:sp>
      <p:sp>
        <p:nvSpPr>
          <p:cNvPr id="23" name="Picture Placeholder 21">
            <a:extLst>
              <a:ext uri="{FF2B5EF4-FFF2-40B4-BE49-F238E27FC236}">
                <a16:creationId xmlns:a16="http://schemas.microsoft.com/office/drawing/2014/main" id="{4A3D247A-FF2F-1E14-060D-9FC79478FEAC}"/>
              </a:ext>
            </a:extLst>
          </p:cNvPr>
          <p:cNvSpPr>
            <a:spLocks noGrp="1"/>
          </p:cNvSpPr>
          <p:nvPr>
            <p:ph type="pic" sz="quarter" idx="20"/>
          </p:nvPr>
        </p:nvSpPr>
        <p:spPr>
          <a:xfrm>
            <a:off x="9172533" y="2151765"/>
            <a:ext cx="2272480" cy="2271009"/>
          </a:xfrm>
          <a:prstGeom prst="ellipse">
            <a:avLst/>
          </a:prstGeom>
        </p:spPr>
        <p:txBody>
          <a:bodyPr/>
          <a:lstStyle>
            <a:lvl1pPr marL="0" indent="0" algn="ctr">
              <a:buNone/>
              <a:defRPr/>
            </a:lvl1pPr>
          </a:lstStyle>
          <a:p>
            <a:endParaRPr lang="en-US"/>
          </a:p>
        </p:txBody>
      </p:sp>
      <p:sp>
        <p:nvSpPr>
          <p:cNvPr id="24" name="Picture Placeholder 21">
            <a:extLst>
              <a:ext uri="{FF2B5EF4-FFF2-40B4-BE49-F238E27FC236}">
                <a16:creationId xmlns:a16="http://schemas.microsoft.com/office/drawing/2014/main" id="{A6483B74-14C9-A342-F591-7D2263B167D9}"/>
              </a:ext>
            </a:extLst>
          </p:cNvPr>
          <p:cNvSpPr>
            <a:spLocks noGrp="1"/>
          </p:cNvSpPr>
          <p:nvPr>
            <p:ph type="pic" sz="quarter" idx="21"/>
          </p:nvPr>
        </p:nvSpPr>
        <p:spPr>
          <a:xfrm>
            <a:off x="3555503" y="2151765"/>
            <a:ext cx="2272480" cy="2271009"/>
          </a:xfrm>
          <a:prstGeom prst="ellipse">
            <a:avLst/>
          </a:prstGeom>
        </p:spPr>
        <p:txBody>
          <a:bodyPr/>
          <a:lstStyle>
            <a:lvl1pPr marL="0" indent="0" algn="ctr">
              <a:buNone/>
              <a:defRPr/>
            </a:lvl1pPr>
          </a:lstStyle>
          <a:p>
            <a:endParaRPr lang="en-US"/>
          </a:p>
        </p:txBody>
      </p:sp>
      <p:sp>
        <p:nvSpPr>
          <p:cNvPr id="27" name="Picture Placeholder 21">
            <a:extLst>
              <a:ext uri="{FF2B5EF4-FFF2-40B4-BE49-F238E27FC236}">
                <a16:creationId xmlns:a16="http://schemas.microsoft.com/office/drawing/2014/main" id="{2D07D9F2-DAEE-BCAE-9A79-223637B14343}"/>
              </a:ext>
            </a:extLst>
          </p:cNvPr>
          <p:cNvSpPr>
            <a:spLocks noGrp="1"/>
          </p:cNvSpPr>
          <p:nvPr>
            <p:ph type="pic" sz="quarter" idx="22"/>
          </p:nvPr>
        </p:nvSpPr>
        <p:spPr>
          <a:xfrm>
            <a:off x="746988" y="2151765"/>
            <a:ext cx="2272480" cy="2271009"/>
          </a:xfrm>
          <a:prstGeom prst="ellipse">
            <a:avLst/>
          </a:prstGeom>
        </p:spPr>
        <p:txBody>
          <a:bodyPr/>
          <a:lstStyle>
            <a:lvl1pPr marL="0" indent="0" algn="ctr">
              <a:buNone/>
              <a:defRPr/>
            </a:lvl1pPr>
          </a:lstStyle>
          <a:p>
            <a:endParaRPr lang="en-US"/>
          </a:p>
        </p:txBody>
      </p:sp>
      <p:sp>
        <p:nvSpPr>
          <p:cNvPr id="28" name="Text Placeholder 3">
            <a:extLst>
              <a:ext uri="{FF2B5EF4-FFF2-40B4-BE49-F238E27FC236}">
                <a16:creationId xmlns:a16="http://schemas.microsoft.com/office/drawing/2014/main" id="{0BC73CA4-B8EB-18C1-5B0E-B3BAE2C7BB2B}"/>
              </a:ext>
            </a:extLst>
          </p:cNvPr>
          <p:cNvSpPr>
            <a:spLocks noGrp="1"/>
          </p:cNvSpPr>
          <p:nvPr>
            <p:ph type="body" sz="quarter" idx="23" hasCustomPrompt="1"/>
          </p:nvPr>
        </p:nvSpPr>
        <p:spPr>
          <a:xfrm>
            <a:off x="696686" y="6214282"/>
            <a:ext cx="2292350" cy="385989"/>
          </a:xfrm>
        </p:spPr>
        <p:txBody>
          <a:bodyPr>
            <a:noAutofit/>
          </a:bodyPr>
          <a:lstStyle>
            <a:lvl1pPr marL="0" indent="0">
              <a:buNone/>
              <a:defRPr sz="1800">
                <a:solidFill>
                  <a:srgbClr val="315470"/>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1504035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hotos (3) - Green">
    <p:bg>
      <p:bgPr>
        <a:solidFill>
          <a:srgbClr val="46927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2AF2-7175-FE6F-7058-F61F1A718DBC}"/>
              </a:ext>
            </a:extLst>
          </p:cNvPr>
          <p:cNvSpPr>
            <a:spLocks noGrp="1"/>
          </p:cNvSpPr>
          <p:nvPr>
            <p:ph type="title" hasCustomPrompt="1"/>
          </p:nvPr>
        </p:nvSpPr>
        <p:spPr>
          <a:xfrm>
            <a:off x="838200" y="812800"/>
            <a:ext cx="10515600" cy="877888"/>
          </a:xfrm>
        </p:spPr>
        <p:txBody>
          <a:bodyPr>
            <a:normAutofit/>
          </a:bodyPr>
          <a:lstStyle>
            <a:lvl1pPr>
              <a:defRPr sz="3200">
                <a:solidFill>
                  <a:schemeClr val="bg1"/>
                </a:solidFill>
                <a:latin typeface="Avenir Next LT Pro Demi" panose="020B0704020202020204" pitchFamily="34" charset="0"/>
              </a:defRPr>
            </a:lvl1pPr>
          </a:lstStyle>
          <a:p>
            <a:r>
              <a:rPr lang="en-US"/>
              <a:t>Meet the Team </a:t>
            </a:r>
          </a:p>
        </p:txBody>
      </p:sp>
      <p:sp>
        <p:nvSpPr>
          <p:cNvPr id="14" name="Text Placeholder 13">
            <a:extLst>
              <a:ext uri="{FF2B5EF4-FFF2-40B4-BE49-F238E27FC236}">
                <a16:creationId xmlns:a16="http://schemas.microsoft.com/office/drawing/2014/main" id="{F1ED5B22-6028-56A5-8BF5-C1DFD9CBFDBD}"/>
              </a:ext>
            </a:extLst>
          </p:cNvPr>
          <p:cNvSpPr>
            <a:spLocks noGrp="1"/>
          </p:cNvSpPr>
          <p:nvPr>
            <p:ph type="body" sz="quarter" idx="11" hasCustomPrompt="1"/>
          </p:nvPr>
        </p:nvSpPr>
        <p:spPr>
          <a:xfrm>
            <a:off x="5096051" y="4559885"/>
            <a:ext cx="2260600" cy="430212"/>
          </a:xfrm>
        </p:spPr>
        <p:txBody>
          <a:bodyPr>
            <a:normAutofit/>
          </a:bodyPr>
          <a:lstStyle>
            <a:lvl1pPr marL="0" indent="0" algn="ctr">
              <a:buNone/>
              <a:defRPr sz="2200">
                <a:solidFill>
                  <a:schemeClr val="bg1"/>
                </a:solidFill>
                <a:latin typeface="Avenir Next LT Pro Demi" panose="020B0704020202020204" pitchFamily="34" charset="0"/>
              </a:defRPr>
            </a:lvl1pPr>
          </a:lstStyle>
          <a:p>
            <a:pPr lvl="0"/>
            <a:r>
              <a:rPr lang="en-US"/>
              <a:t>Name</a:t>
            </a:r>
          </a:p>
        </p:txBody>
      </p:sp>
      <p:sp>
        <p:nvSpPr>
          <p:cNvPr id="15" name="Text Placeholder 13">
            <a:extLst>
              <a:ext uri="{FF2B5EF4-FFF2-40B4-BE49-F238E27FC236}">
                <a16:creationId xmlns:a16="http://schemas.microsoft.com/office/drawing/2014/main" id="{3B6B5F9E-2040-0B60-DE41-A957EEAD69B4}"/>
              </a:ext>
            </a:extLst>
          </p:cNvPr>
          <p:cNvSpPr>
            <a:spLocks noGrp="1"/>
          </p:cNvSpPr>
          <p:nvPr>
            <p:ph type="body" sz="quarter" idx="12" hasCustomPrompt="1"/>
          </p:nvPr>
        </p:nvSpPr>
        <p:spPr>
          <a:xfrm>
            <a:off x="5096051" y="5035859"/>
            <a:ext cx="2260600" cy="365125"/>
          </a:xfrm>
        </p:spPr>
        <p:txBody>
          <a:bodyPr>
            <a:normAutofit/>
          </a:bodyPr>
          <a:lstStyle>
            <a:lvl1pPr marL="0" indent="0" algn="ctr">
              <a:buNone/>
              <a:defRPr sz="2200">
                <a:solidFill>
                  <a:schemeClr val="bg1"/>
                </a:solidFill>
                <a:latin typeface="Avenir Next LT Pro" panose="020B0504020202020204" pitchFamily="34" charset="0"/>
              </a:defRPr>
            </a:lvl1pPr>
          </a:lstStyle>
          <a:p>
            <a:pPr lvl="0"/>
            <a:r>
              <a:rPr lang="en-US"/>
              <a:t>Title</a:t>
            </a:r>
          </a:p>
        </p:txBody>
      </p:sp>
      <p:sp>
        <p:nvSpPr>
          <p:cNvPr id="16" name="Text Placeholder 13">
            <a:extLst>
              <a:ext uri="{FF2B5EF4-FFF2-40B4-BE49-F238E27FC236}">
                <a16:creationId xmlns:a16="http://schemas.microsoft.com/office/drawing/2014/main" id="{3A9AC9D2-D38B-1240-F640-37B23557C0D6}"/>
              </a:ext>
            </a:extLst>
          </p:cNvPr>
          <p:cNvSpPr>
            <a:spLocks noGrp="1"/>
          </p:cNvSpPr>
          <p:nvPr>
            <p:ph type="body" sz="quarter" idx="13" hasCustomPrompt="1"/>
          </p:nvPr>
        </p:nvSpPr>
        <p:spPr>
          <a:xfrm>
            <a:off x="8452052" y="4581071"/>
            <a:ext cx="2260600" cy="430212"/>
          </a:xfrm>
        </p:spPr>
        <p:txBody>
          <a:bodyPr>
            <a:normAutofit/>
          </a:bodyPr>
          <a:lstStyle>
            <a:lvl1pPr marL="0" indent="0" algn="ctr">
              <a:buNone/>
              <a:defRPr sz="2200">
                <a:solidFill>
                  <a:schemeClr val="bg1"/>
                </a:solidFill>
                <a:latin typeface="Avenir Next LT Pro Demi" panose="020B0704020202020204" pitchFamily="34" charset="0"/>
              </a:defRPr>
            </a:lvl1pPr>
          </a:lstStyle>
          <a:p>
            <a:pPr lvl="0"/>
            <a:r>
              <a:rPr lang="en-US"/>
              <a:t>Name</a:t>
            </a:r>
          </a:p>
        </p:txBody>
      </p:sp>
      <p:sp>
        <p:nvSpPr>
          <p:cNvPr id="17" name="Text Placeholder 13">
            <a:extLst>
              <a:ext uri="{FF2B5EF4-FFF2-40B4-BE49-F238E27FC236}">
                <a16:creationId xmlns:a16="http://schemas.microsoft.com/office/drawing/2014/main" id="{4FBC50FF-946D-26A3-4B10-36767DFA83E7}"/>
              </a:ext>
            </a:extLst>
          </p:cNvPr>
          <p:cNvSpPr>
            <a:spLocks noGrp="1"/>
          </p:cNvSpPr>
          <p:nvPr>
            <p:ph type="body" sz="quarter" idx="14" hasCustomPrompt="1"/>
          </p:nvPr>
        </p:nvSpPr>
        <p:spPr>
          <a:xfrm>
            <a:off x="8452052" y="5057045"/>
            <a:ext cx="2260600" cy="365125"/>
          </a:xfrm>
        </p:spPr>
        <p:txBody>
          <a:bodyPr>
            <a:normAutofit/>
          </a:bodyPr>
          <a:lstStyle>
            <a:lvl1pPr marL="0" indent="0" algn="ctr">
              <a:buNone/>
              <a:defRPr sz="2200">
                <a:solidFill>
                  <a:schemeClr val="bg1"/>
                </a:solidFill>
                <a:latin typeface="Avenir Next LT Pro" panose="020B0504020202020204" pitchFamily="34" charset="0"/>
              </a:defRPr>
            </a:lvl1pPr>
          </a:lstStyle>
          <a:p>
            <a:pPr lvl="0"/>
            <a:r>
              <a:rPr lang="en-US"/>
              <a:t>Title</a:t>
            </a:r>
          </a:p>
        </p:txBody>
      </p:sp>
      <p:sp>
        <p:nvSpPr>
          <p:cNvPr id="4" name="Text Placeholder 13">
            <a:extLst>
              <a:ext uri="{FF2B5EF4-FFF2-40B4-BE49-F238E27FC236}">
                <a16:creationId xmlns:a16="http://schemas.microsoft.com/office/drawing/2014/main" id="{14760F0B-BCBA-03DC-D347-303E78F0C79D}"/>
              </a:ext>
            </a:extLst>
          </p:cNvPr>
          <p:cNvSpPr>
            <a:spLocks noGrp="1"/>
          </p:cNvSpPr>
          <p:nvPr>
            <p:ph type="body" sz="quarter" idx="15" hasCustomPrompt="1"/>
          </p:nvPr>
        </p:nvSpPr>
        <p:spPr>
          <a:xfrm>
            <a:off x="1740050" y="4581071"/>
            <a:ext cx="2260600" cy="430212"/>
          </a:xfrm>
        </p:spPr>
        <p:txBody>
          <a:bodyPr>
            <a:normAutofit/>
          </a:bodyPr>
          <a:lstStyle>
            <a:lvl1pPr marL="0" indent="0" algn="ctr">
              <a:buNone/>
              <a:defRPr sz="2200">
                <a:solidFill>
                  <a:schemeClr val="bg1"/>
                </a:solidFill>
                <a:latin typeface="Avenir Next LT Pro Demi" panose="020B0704020202020204" pitchFamily="34" charset="0"/>
              </a:defRPr>
            </a:lvl1pPr>
          </a:lstStyle>
          <a:p>
            <a:pPr lvl="0"/>
            <a:r>
              <a:rPr lang="en-US"/>
              <a:t>Name</a:t>
            </a:r>
          </a:p>
        </p:txBody>
      </p:sp>
      <p:sp>
        <p:nvSpPr>
          <p:cNvPr id="5" name="Text Placeholder 13">
            <a:extLst>
              <a:ext uri="{FF2B5EF4-FFF2-40B4-BE49-F238E27FC236}">
                <a16:creationId xmlns:a16="http://schemas.microsoft.com/office/drawing/2014/main" id="{5AB05D5C-81EF-06FE-63B6-4FA3129E28FC}"/>
              </a:ext>
            </a:extLst>
          </p:cNvPr>
          <p:cNvSpPr>
            <a:spLocks noGrp="1"/>
          </p:cNvSpPr>
          <p:nvPr>
            <p:ph type="body" sz="quarter" idx="16" hasCustomPrompt="1"/>
          </p:nvPr>
        </p:nvSpPr>
        <p:spPr>
          <a:xfrm>
            <a:off x="1740050" y="5057045"/>
            <a:ext cx="2260600" cy="365125"/>
          </a:xfrm>
        </p:spPr>
        <p:txBody>
          <a:bodyPr>
            <a:normAutofit/>
          </a:bodyPr>
          <a:lstStyle>
            <a:lvl1pPr marL="0" indent="0" algn="ctr">
              <a:buNone/>
              <a:defRPr sz="2200">
                <a:solidFill>
                  <a:schemeClr val="bg1"/>
                </a:solidFill>
                <a:latin typeface="Avenir Next LT Pro" panose="020B0504020202020204" pitchFamily="34" charset="0"/>
              </a:defRPr>
            </a:lvl1pPr>
          </a:lstStyle>
          <a:p>
            <a:pPr lvl="0"/>
            <a:r>
              <a:rPr lang="en-US"/>
              <a:t>Title</a:t>
            </a:r>
          </a:p>
        </p:txBody>
      </p:sp>
      <p:pic>
        <p:nvPicPr>
          <p:cNvPr id="13" name="Picture 12" descr="Logo, company name&#10;&#10;Description automatically generated">
            <a:extLst>
              <a:ext uri="{FF2B5EF4-FFF2-40B4-BE49-F238E27FC236}">
                <a16:creationId xmlns:a16="http://schemas.microsoft.com/office/drawing/2014/main" id="{B935926A-241B-1126-01AE-58C98A8A8F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13900" y="5748213"/>
            <a:ext cx="2292519" cy="944484"/>
          </a:xfrm>
          <a:prstGeom prst="rect">
            <a:avLst/>
          </a:prstGeom>
        </p:spPr>
      </p:pic>
      <p:sp>
        <p:nvSpPr>
          <p:cNvPr id="9" name="Text Placeholder 3">
            <a:extLst>
              <a:ext uri="{FF2B5EF4-FFF2-40B4-BE49-F238E27FC236}">
                <a16:creationId xmlns:a16="http://schemas.microsoft.com/office/drawing/2014/main" id="{F2F76890-CE0C-86EB-2DA8-ADBB1C15977B}"/>
              </a:ext>
            </a:extLst>
          </p:cNvPr>
          <p:cNvSpPr>
            <a:spLocks noGrp="1"/>
          </p:cNvSpPr>
          <p:nvPr>
            <p:ph type="body" sz="quarter" idx="17" hasCustomPrompt="1"/>
          </p:nvPr>
        </p:nvSpPr>
        <p:spPr>
          <a:xfrm>
            <a:off x="696686" y="6214282"/>
            <a:ext cx="2292350" cy="385989"/>
          </a:xfrm>
        </p:spPr>
        <p:txBody>
          <a:bodyPr>
            <a:noAutofit/>
          </a:bodyPr>
          <a:lstStyle>
            <a:lvl1pPr marL="0" indent="0">
              <a:buNone/>
              <a:defRPr sz="1800">
                <a:solidFill>
                  <a:schemeClr val="bg1"/>
                </a:solidFill>
                <a:latin typeface="Avenir Next LT Pro" panose="020B0504020202020204" pitchFamily="34" charset="0"/>
              </a:defRPr>
            </a:lvl1pPr>
          </a:lstStyle>
          <a:p>
            <a:pPr lvl="0"/>
            <a:r>
              <a:rPr lang="en-US"/>
              <a:t>Page ##</a:t>
            </a:r>
          </a:p>
        </p:txBody>
      </p:sp>
      <p:sp>
        <p:nvSpPr>
          <p:cNvPr id="10" name="Picture Placeholder 21">
            <a:extLst>
              <a:ext uri="{FF2B5EF4-FFF2-40B4-BE49-F238E27FC236}">
                <a16:creationId xmlns:a16="http://schemas.microsoft.com/office/drawing/2014/main" id="{9DCA4E4F-1963-AAFA-78AD-3D65249817A4}"/>
              </a:ext>
            </a:extLst>
          </p:cNvPr>
          <p:cNvSpPr>
            <a:spLocks noGrp="1"/>
          </p:cNvSpPr>
          <p:nvPr>
            <p:ph type="pic" sz="quarter" idx="22"/>
          </p:nvPr>
        </p:nvSpPr>
        <p:spPr>
          <a:xfrm>
            <a:off x="8477660" y="2097334"/>
            <a:ext cx="2272480" cy="2271009"/>
          </a:xfrm>
          <a:prstGeom prst="ellipse">
            <a:avLst/>
          </a:prstGeom>
        </p:spPr>
        <p:txBody>
          <a:bodyPr/>
          <a:lstStyle>
            <a:lvl1pPr marL="0" indent="0" algn="ctr">
              <a:buNone/>
              <a:defRPr/>
            </a:lvl1pPr>
          </a:lstStyle>
          <a:p>
            <a:endParaRPr lang="en-US"/>
          </a:p>
        </p:txBody>
      </p:sp>
      <p:sp>
        <p:nvSpPr>
          <p:cNvPr id="11" name="Picture Placeholder 21">
            <a:extLst>
              <a:ext uri="{FF2B5EF4-FFF2-40B4-BE49-F238E27FC236}">
                <a16:creationId xmlns:a16="http://schemas.microsoft.com/office/drawing/2014/main" id="{C21F82DC-5CEB-583F-B5B4-C450E04DB6FD}"/>
              </a:ext>
            </a:extLst>
          </p:cNvPr>
          <p:cNvSpPr>
            <a:spLocks noGrp="1"/>
          </p:cNvSpPr>
          <p:nvPr>
            <p:ph type="pic" sz="quarter" idx="23"/>
          </p:nvPr>
        </p:nvSpPr>
        <p:spPr>
          <a:xfrm>
            <a:off x="5112559" y="2097335"/>
            <a:ext cx="2272480" cy="2271009"/>
          </a:xfrm>
          <a:prstGeom prst="ellipse">
            <a:avLst/>
          </a:prstGeom>
        </p:spPr>
        <p:txBody>
          <a:bodyPr/>
          <a:lstStyle>
            <a:lvl1pPr marL="0" indent="0" algn="ctr">
              <a:buNone/>
              <a:defRPr/>
            </a:lvl1pPr>
          </a:lstStyle>
          <a:p>
            <a:endParaRPr lang="en-US"/>
          </a:p>
        </p:txBody>
      </p:sp>
      <p:sp>
        <p:nvSpPr>
          <p:cNvPr id="12" name="Picture Placeholder 21">
            <a:extLst>
              <a:ext uri="{FF2B5EF4-FFF2-40B4-BE49-F238E27FC236}">
                <a16:creationId xmlns:a16="http://schemas.microsoft.com/office/drawing/2014/main" id="{6FB1B7B7-0F5E-B1F1-51A3-FA58CB720044}"/>
              </a:ext>
            </a:extLst>
          </p:cNvPr>
          <p:cNvSpPr>
            <a:spLocks noGrp="1"/>
          </p:cNvSpPr>
          <p:nvPr>
            <p:ph type="pic" sz="quarter" idx="24"/>
          </p:nvPr>
        </p:nvSpPr>
        <p:spPr>
          <a:xfrm>
            <a:off x="1747457" y="2097333"/>
            <a:ext cx="2272480" cy="2271009"/>
          </a:xfrm>
          <a:prstGeom prst="ellipse">
            <a:avLst/>
          </a:prstGeom>
        </p:spPr>
        <p:txBody>
          <a:bodyPr/>
          <a:lstStyle>
            <a:lvl1pPr marL="0" indent="0" algn="ctr">
              <a:buNone/>
              <a:defRPr/>
            </a:lvl1pPr>
          </a:lstStyle>
          <a:p>
            <a:endParaRPr lang="en-US"/>
          </a:p>
        </p:txBody>
      </p:sp>
    </p:spTree>
    <p:extLst>
      <p:ext uri="{BB962C8B-B14F-4D97-AF65-F5344CB8AC3E}">
        <p14:creationId xmlns:p14="http://schemas.microsoft.com/office/powerpoint/2010/main" val="1763984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trics Slide w_Icons 1">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841D50-FEDA-BF24-F98F-54C0F068D668}"/>
              </a:ext>
            </a:extLst>
          </p:cNvPr>
          <p:cNvSpPr>
            <a:spLocks noGrp="1"/>
          </p:cNvSpPr>
          <p:nvPr>
            <p:ph type="body" sz="quarter" idx="13" hasCustomPrompt="1"/>
          </p:nvPr>
        </p:nvSpPr>
        <p:spPr>
          <a:xfrm>
            <a:off x="838200" y="1208088"/>
            <a:ext cx="3033713" cy="1252537"/>
          </a:xfrm>
        </p:spPr>
        <p:txBody>
          <a:bodyPr>
            <a:normAutofit/>
          </a:bodyPr>
          <a:lstStyle>
            <a:lvl1pPr marL="0" indent="0">
              <a:buNone/>
              <a:defRPr sz="3200">
                <a:solidFill>
                  <a:srgbClr val="315470"/>
                </a:solidFill>
                <a:latin typeface="Avenir Next LT Pro Demi" panose="020B0704020202020204" pitchFamily="34" charset="0"/>
              </a:defRPr>
            </a:lvl1pPr>
          </a:lstStyle>
          <a:p>
            <a:pPr lvl="0"/>
            <a:r>
              <a:rPr lang="en-US"/>
              <a:t>Metrics Slide Title</a:t>
            </a:r>
          </a:p>
        </p:txBody>
      </p:sp>
      <p:sp>
        <p:nvSpPr>
          <p:cNvPr id="8" name="Text Placeholder 7">
            <a:extLst>
              <a:ext uri="{FF2B5EF4-FFF2-40B4-BE49-F238E27FC236}">
                <a16:creationId xmlns:a16="http://schemas.microsoft.com/office/drawing/2014/main" id="{3EA1D169-3DE3-D60E-31EE-6DC2656C9A4B}"/>
              </a:ext>
            </a:extLst>
          </p:cNvPr>
          <p:cNvSpPr>
            <a:spLocks noGrp="1"/>
          </p:cNvSpPr>
          <p:nvPr>
            <p:ph type="body" sz="quarter" idx="14" hasCustomPrompt="1"/>
          </p:nvPr>
        </p:nvSpPr>
        <p:spPr>
          <a:xfrm>
            <a:off x="838200" y="2800350"/>
            <a:ext cx="3033713" cy="628650"/>
          </a:xfrm>
        </p:spPr>
        <p:txBody>
          <a:bodyPr/>
          <a:lstStyle>
            <a:lvl1pPr marL="0" indent="0">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Subtitle</a:t>
            </a:r>
          </a:p>
        </p:txBody>
      </p:sp>
      <p:sp>
        <p:nvSpPr>
          <p:cNvPr id="10" name="Text Placeholder 9">
            <a:extLst>
              <a:ext uri="{FF2B5EF4-FFF2-40B4-BE49-F238E27FC236}">
                <a16:creationId xmlns:a16="http://schemas.microsoft.com/office/drawing/2014/main" id="{60F70BDB-28D6-8EBA-C234-13BD91A2D267}"/>
              </a:ext>
            </a:extLst>
          </p:cNvPr>
          <p:cNvSpPr>
            <a:spLocks noGrp="1"/>
          </p:cNvSpPr>
          <p:nvPr>
            <p:ph type="body" sz="quarter" idx="15" hasCustomPrompt="1"/>
          </p:nvPr>
        </p:nvSpPr>
        <p:spPr>
          <a:xfrm>
            <a:off x="838200" y="3781425"/>
            <a:ext cx="3033713" cy="1309688"/>
          </a:xfrm>
        </p:spPr>
        <p:txBody>
          <a:bodyPr>
            <a:normAutofit/>
          </a:bodyPr>
          <a:lstStyle>
            <a:lvl1pPr marL="0" indent="0">
              <a:buNone/>
              <a:defRPr sz="2400">
                <a:solidFill>
                  <a:srgbClr val="315470"/>
                </a:solidFill>
                <a:latin typeface="Avenir Next LT Pro" panose="020B0504020202020204" pitchFamily="34" charset="0"/>
              </a:defRPr>
            </a:lvl1pPr>
          </a:lstStyle>
          <a:p>
            <a:pPr lvl="0"/>
            <a:r>
              <a:rPr lang="en-US"/>
              <a:t>Sub-header description</a:t>
            </a:r>
          </a:p>
        </p:txBody>
      </p:sp>
      <p:cxnSp>
        <p:nvCxnSpPr>
          <p:cNvPr id="11" name="Straight Connector 10">
            <a:extLst>
              <a:ext uri="{FF2B5EF4-FFF2-40B4-BE49-F238E27FC236}">
                <a16:creationId xmlns:a16="http://schemas.microsoft.com/office/drawing/2014/main" id="{300F16C2-CFDD-93E2-FE85-C9DDDC9ACADB}"/>
              </a:ext>
            </a:extLst>
          </p:cNvPr>
          <p:cNvCxnSpPr>
            <a:cxnSpLocks/>
          </p:cNvCxnSpPr>
          <p:nvPr userDrawn="1"/>
        </p:nvCxnSpPr>
        <p:spPr>
          <a:xfrm>
            <a:off x="4311941" y="935300"/>
            <a:ext cx="0" cy="4987400"/>
          </a:xfrm>
          <a:prstGeom prst="line">
            <a:avLst/>
          </a:prstGeom>
          <a:ln w="28575">
            <a:solidFill>
              <a:srgbClr val="315470"/>
            </a:solidFill>
          </a:ln>
        </p:spPr>
        <p:style>
          <a:lnRef idx="1">
            <a:schemeClr val="accent1"/>
          </a:lnRef>
          <a:fillRef idx="0">
            <a:schemeClr val="accent1"/>
          </a:fillRef>
          <a:effectRef idx="0">
            <a:schemeClr val="accent1"/>
          </a:effectRef>
          <a:fontRef idx="minor">
            <a:schemeClr val="tx1"/>
          </a:fontRef>
        </p:style>
      </p:cxnSp>
      <p:pic>
        <p:nvPicPr>
          <p:cNvPr id="12" name="Picture 11" descr="Icon&#10;&#10;Description automatically generated">
            <a:extLst>
              <a:ext uri="{FF2B5EF4-FFF2-40B4-BE49-F238E27FC236}">
                <a16:creationId xmlns:a16="http://schemas.microsoft.com/office/drawing/2014/main" id="{D8116163-D90A-05FC-9A20-A20505700F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9697" y="1896963"/>
            <a:ext cx="1249960" cy="1249960"/>
          </a:xfrm>
          <a:prstGeom prst="rect">
            <a:avLst/>
          </a:prstGeom>
        </p:spPr>
      </p:pic>
      <p:pic>
        <p:nvPicPr>
          <p:cNvPr id="13" name="Picture 12" descr="Icon&#10;&#10;Description automatically generated">
            <a:extLst>
              <a:ext uri="{FF2B5EF4-FFF2-40B4-BE49-F238E27FC236}">
                <a16:creationId xmlns:a16="http://schemas.microsoft.com/office/drawing/2014/main" id="{FA3EE5DB-564B-6E29-80E3-65177428D2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8224" y="1892228"/>
            <a:ext cx="1249960" cy="1249960"/>
          </a:xfrm>
          <a:prstGeom prst="rect">
            <a:avLst/>
          </a:prstGeom>
        </p:spPr>
      </p:pic>
      <p:pic>
        <p:nvPicPr>
          <p:cNvPr id="14" name="Picture 13" descr="Icon&#10;&#10;Description automatically generated">
            <a:extLst>
              <a:ext uri="{FF2B5EF4-FFF2-40B4-BE49-F238E27FC236}">
                <a16:creationId xmlns:a16="http://schemas.microsoft.com/office/drawing/2014/main" id="{29103768-3A25-4594-358C-D83FC17B62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44495" y="1892228"/>
            <a:ext cx="1249960" cy="1249960"/>
          </a:xfrm>
          <a:prstGeom prst="rect">
            <a:avLst/>
          </a:prstGeom>
        </p:spPr>
      </p:pic>
      <p:sp>
        <p:nvSpPr>
          <p:cNvPr id="15" name="Text Placeholder 7">
            <a:extLst>
              <a:ext uri="{FF2B5EF4-FFF2-40B4-BE49-F238E27FC236}">
                <a16:creationId xmlns:a16="http://schemas.microsoft.com/office/drawing/2014/main" id="{95EF5220-B006-442C-17CD-4454167D978A}"/>
              </a:ext>
            </a:extLst>
          </p:cNvPr>
          <p:cNvSpPr>
            <a:spLocks noGrp="1"/>
          </p:cNvSpPr>
          <p:nvPr>
            <p:ph type="body" sz="quarter" idx="16" hasCustomPrompt="1"/>
          </p:nvPr>
        </p:nvSpPr>
        <p:spPr>
          <a:xfrm>
            <a:off x="4674251" y="3266248"/>
            <a:ext cx="1960852" cy="515177"/>
          </a:xfrm>
        </p:spPr>
        <p:txBody>
          <a:bodyPr/>
          <a:lstStyle>
            <a:lvl1pPr marL="0" indent="0" algn="ctr">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a:t>
            </a:r>
          </a:p>
        </p:txBody>
      </p:sp>
      <p:sp>
        <p:nvSpPr>
          <p:cNvPr id="16" name="Text Placeholder 9">
            <a:extLst>
              <a:ext uri="{FF2B5EF4-FFF2-40B4-BE49-F238E27FC236}">
                <a16:creationId xmlns:a16="http://schemas.microsoft.com/office/drawing/2014/main" id="{97B606C1-8DB9-46BC-2EA9-8EA3BEB45934}"/>
              </a:ext>
            </a:extLst>
          </p:cNvPr>
          <p:cNvSpPr>
            <a:spLocks noGrp="1"/>
          </p:cNvSpPr>
          <p:nvPr>
            <p:ph type="body" sz="quarter" idx="17" hasCustomPrompt="1"/>
          </p:nvPr>
        </p:nvSpPr>
        <p:spPr>
          <a:xfrm>
            <a:off x="4674252" y="3812937"/>
            <a:ext cx="1960852" cy="1309688"/>
          </a:xfrm>
        </p:spPr>
        <p:txBody>
          <a:bodyPr>
            <a:normAutofit/>
          </a:bodyPr>
          <a:lstStyle>
            <a:lvl1pPr marL="0" indent="0" algn="ctr">
              <a:buNone/>
              <a:defRPr sz="2000">
                <a:solidFill>
                  <a:srgbClr val="315470"/>
                </a:solidFill>
                <a:latin typeface="Avenir Next LT Pro" panose="020B0504020202020204" pitchFamily="34" charset="0"/>
              </a:defRPr>
            </a:lvl1pPr>
          </a:lstStyle>
          <a:p>
            <a:pPr lvl="0"/>
            <a:r>
              <a:rPr lang="en-US"/>
              <a:t>Metric description</a:t>
            </a:r>
          </a:p>
        </p:txBody>
      </p:sp>
      <p:sp>
        <p:nvSpPr>
          <p:cNvPr id="17" name="Text Placeholder 7">
            <a:extLst>
              <a:ext uri="{FF2B5EF4-FFF2-40B4-BE49-F238E27FC236}">
                <a16:creationId xmlns:a16="http://schemas.microsoft.com/office/drawing/2014/main" id="{8B30EF61-1A10-0B7B-B120-64498B5C8D17}"/>
              </a:ext>
            </a:extLst>
          </p:cNvPr>
          <p:cNvSpPr>
            <a:spLocks noGrp="1"/>
          </p:cNvSpPr>
          <p:nvPr>
            <p:ph type="body" sz="quarter" idx="18" hasCustomPrompt="1"/>
          </p:nvPr>
        </p:nvSpPr>
        <p:spPr>
          <a:xfrm>
            <a:off x="7172974" y="3266248"/>
            <a:ext cx="1960852" cy="515177"/>
          </a:xfrm>
        </p:spPr>
        <p:txBody>
          <a:bodyPr/>
          <a:lstStyle>
            <a:lvl1pPr marL="0" indent="0" algn="ctr">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a:t>
            </a:r>
          </a:p>
        </p:txBody>
      </p:sp>
      <p:sp>
        <p:nvSpPr>
          <p:cNvPr id="18" name="Text Placeholder 9">
            <a:extLst>
              <a:ext uri="{FF2B5EF4-FFF2-40B4-BE49-F238E27FC236}">
                <a16:creationId xmlns:a16="http://schemas.microsoft.com/office/drawing/2014/main" id="{4FB8B5B2-C854-E1D3-F82C-3FDC735FE975}"/>
              </a:ext>
            </a:extLst>
          </p:cNvPr>
          <p:cNvSpPr>
            <a:spLocks noGrp="1"/>
          </p:cNvSpPr>
          <p:nvPr>
            <p:ph type="body" sz="quarter" idx="19" hasCustomPrompt="1"/>
          </p:nvPr>
        </p:nvSpPr>
        <p:spPr>
          <a:xfrm>
            <a:off x="7172975" y="3812937"/>
            <a:ext cx="1960852" cy="1309688"/>
          </a:xfrm>
        </p:spPr>
        <p:txBody>
          <a:bodyPr>
            <a:normAutofit/>
          </a:bodyPr>
          <a:lstStyle>
            <a:lvl1pPr marL="0" indent="0" algn="ctr">
              <a:buNone/>
              <a:defRPr sz="2000">
                <a:solidFill>
                  <a:srgbClr val="315470"/>
                </a:solidFill>
                <a:latin typeface="Avenir Next LT Pro" panose="020B0504020202020204" pitchFamily="34" charset="0"/>
              </a:defRPr>
            </a:lvl1pPr>
          </a:lstStyle>
          <a:p>
            <a:pPr lvl="0"/>
            <a:r>
              <a:rPr lang="en-US"/>
              <a:t>Metric description</a:t>
            </a:r>
          </a:p>
        </p:txBody>
      </p:sp>
      <p:sp>
        <p:nvSpPr>
          <p:cNvPr id="19" name="Text Placeholder 7">
            <a:extLst>
              <a:ext uri="{FF2B5EF4-FFF2-40B4-BE49-F238E27FC236}">
                <a16:creationId xmlns:a16="http://schemas.microsoft.com/office/drawing/2014/main" id="{9283EDBE-293B-F35A-82C8-D941C886293D}"/>
              </a:ext>
            </a:extLst>
          </p:cNvPr>
          <p:cNvSpPr>
            <a:spLocks noGrp="1"/>
          </p:cNvSpPr>
          <p:nvPr>
            <p:ph type="body" sz="quarter" idx="20" hasCustomPrompt="1"/>
          </p:nvPr>
        </p:nvSpPr>
        <p:spPr>
          <a:xfrm>
            <a:off x="9671697" y="3266248"/>
            <a:ext cx="1960852" cy="515177"/>
          </a:xfrm>
        </p:spPr>
        <p:txBody>
          <a:bodyPr/>
          <a:lstStyle>
            <a:lvl1pPr marL="0" indent="0" algn="ctr">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a:t>
            </a:r>
          </a:p>
        </p:txBody>
      </p:sp>
      <p:sp>
        <p:nvSpPr>
          <p:cNvPr id="20" name="Text Placeholder 9">
            <a:extLst>
              <a:ext uri="{FF2B5EF4-FFF2-40B4-BE49-F238E27FC236}">
                <a16:creationId xmlns:a16="http://schemas.microsoft.com/office/drawing/2014/main" id="{E07B8371-DA0C-D949-E2C9-598DAEEA9ABD}"/>
              </a:ext>
            </a:extLst>
          </p:cNvPr>
          <p:cNvSpPr>
            <a:spLocks noGrp="1"/>
          </p:cNvSpPr>
          <p:nvPr>
            <p:ph type="body" sz="quarter" idx="21" hasCustomPrompt="1"/>
          </p:nvPr>
        </p:nvSpPr>
        <p:spPr>
          <a:xfrm>
            <a:off x="9671698" y="3812937"/>
            <a:ext cx="1960852" cy="1309688"/>
          </a:xfrm>
        </p:spPr>
        <p:txBody>
          <a:bodyPr>
            <a:normAutofit/>
          </a:bodyPr>
          <a:lstStyle>
            <a:lvl1pPr marL="0" indent="0" algn="ctr">
              <a:buNone/>
              <a:defRPr sz="2000">
                <a:solidFill>
                  <a:srgbClr val="315470"/>
                </a:solidFill>
                <a:latin typeface="Avenir Next LT Pro" panose="020B0504020202020204" pitchFamily="34" charset="0"/>
              </a:defRPr>
            </a:lvl1pPr>
          </a:lstStyle>
          <a:p>
            <a:pPr lvl="0"/>
            <a:r>
              <a:rPr lang="en-US"/>
              <a:t>Metric description</a:t>
            </a:r>
          </a:p>
        </p:txBody>
      </p:sp>
      <p:pic>
        <p:nvPicPr>
          <p:cNvPr id="21" name="Picture 20" descr="Logo, company name&#10;&#10;Description automatically generated">
            <a:extLst>
              <a:ext uri="{FF2B5EF4-FFF2-40B4-BE49-F238E27FC236}">
                <a16:creationId xmlns:a16="http://schemas.microsoft.com/office/drawing/2014/main" id="{C103450E-5B18-ECF7-98B3-6A99FEF7FE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13896" y="5748212"/>
            <a:ext cx="2292523" cy="944485"/>
          </a:xfrm>
          <a:prstGeom prst="rect">
            <a:avLst/>
          </a:prstGeom>
        </p:spPr>
      </p:pic>
      <p:sp>
        <p:nvSpPr>
          <p:cNvPr id="3" name="Text Placeholder 3">
            <a:extLst>
              <a:ext uri="{FF2B5EF4-FFF2-40B4-BE49-F238E27FC236}">
                <a16:creationId xmlns:a16="http://schemas.microsoft.com/office/drawing/2014/main" id="{5208E2CE-9D30-59B1-F5BD-13CC30374453}"/>
              </a:ext>
            </a:extLst>
          </p:cNvPr>
          <p:cNvSpPr>
            <a:spLocks noGrp="1"/>
          </p:cNvSpPr>
          <p:nvPr>
            <p:ph type="body" sz="quarter" idx="22" hasCustomPrompt="1"/>
          </p:nvPr>
        </p:nvSpPr>
        <p:spPr>
          <a:xfrm>
            <a:off x="696686" y="6214282"/>
            <a:ext cx="2292350" cy="385989"/>
          </a:xfrm>
        </p:spPr>
        <p:txBody>
          <a:bodyPr>
            <a:noAutofit/>
          </a:bodyPr>
          <a:lstStyle>
            <a:lvl1pPr marL="0" indent="0">
              <a:buNone/>
              <a:defRPr sz="1800">
                <a:solidFill>
                  <a:srgbClr val="315470"/>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2824606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trics Slide w_Icons 2">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AD743852-7571-99D5-2699-900E5E1152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5540" y="3673808"/>
            <a:ext cx="1249960" cy="1249960"/>
          </a:xfrm>
          <a:prstGeom prst="rect">
            <a:avLst/>
          </a:prstGeom>
        </p:spPr>
      </p:pic>
      <p:pic>
        <p:nvPicPr>
          <p:cNvPr id="24" name="Picture 23" descr="Icon&#10;&#10;Description automatically generated">
            <a:extLst>
              <a:ext uri="{FF2B5EF4-FFF2-40B4-BE49-F238E27FC236}">
                <a16:creationId xmlns:a16="http://schemas.microsoft.com/office/drawing/2014/main" id="{B5E67AF7-55EE-F451-07D3-13C05C478F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6817" y="3679417"/>
            <a:ext cx="1249960" cy="1249960"/>
          </a:xfrm>
          <a:prstGeom prst="rect">
            <a:avLst/>
          </a:prstGeom>
        </p:spPr>
      </p:pic>
      <p:sp>
        <p:nvSpPr>
          <p:cNvPr id="6" name="Text Placeholder 5">
            <a:extLst>
              <a:ext uri="{FF2B5EF4-FFF2-40B4-BE49-F238E27FC236}">
                <a16:creationId xmlns:a16="http://schemas.microsoft.com/office/drawing/2014/main" id="{FA841D50-FEDA-BF24-F98F-54C0F068D668}"/>
              </a:ext>
            </a:extLst>
          </p:cNvPr>
          <p:cNvSpPr>
            <a:spLocks noGrp="1"/>
          </p:cNvSpPr>
          <p:nvPr>
            <p:ph type="body" sz="quarter" idx="13" hasCustomPrompt="1"/>
          </p:nvPr>
        </p:nvSpPr>
        <p:spPr>
          <a:xfrm>
            <a:off x="838200" y="1208088"/>
            <a:ext cx="3033713" cy="1252537"/>
          </a:xfrm>
        </p:spPr>
        <p:txBody>
          <a:bodyPr>
            <a:normAutofit/>
          </a:bodyPr>
          <a:lstStyle>
            <a:lvl1pPr marL="0" indent="0">
              <a:buNone/>
              <a:defRPr sz="3200">
                <a:solidFill>
                  <a:srgbClr val="315470"/>
                </a:solidFill>
                <a:latin typeface="Avenir Next LT Pro Demi" panose="020B0704020202020204" pitchFamily="34" charset="0"/>
              </a:defRPr>
            </a:lvl1pPr>
          </a:lstStyle>
          <a:p>
            <a:pPr lvl="0"/>
            <a:r>
              <a:rPr lang="en-US"/>
              <a:t>Metrics Slide Title</a:t>
            </a:r>
          </a:p>
        </p:txBody>
      </p:sp>
      <p:sp>
        <p:nvSpPr>
          <p:cNvPr id="8" name="Text Placeholder 7">
            <a:extLst>
              <a:ext uri="{FF2B5EF4-FFF2-40B4-BE49-F238E27FC236}">
                <a16:creationId xmlns:a16="http://schemas.microsoft.com/office/drawing/2014/main" id="{3EA1D169-3DE3-D60E-31EE-6DC2656C9A4B}"/>
              </a:ext>
            </a:extLst>
          </p:cNvPr>
          <p:cNvSpPr>
            <a:spLocks noGrp="1"/>
          </p:cNvSpPr>
          <p:nvPr>
            <p:ph type="body" sz="quarter" idx="14" hasCustomPrompt="1"/>
          </p:nvPr>
        </p:nvSpPr>
        <p:spPr>
          <a:xfrm>
            <a:off x="838200" y="2800350"/>
            <a:ext cx="3033713" cy="628650"/>
          </a:xfrm>
        </p:spPr>
        <p:txBody>
          <a:bodyPr/>
          <a:lstStyle>
            <a:lvl1pPr marL="0" indent="0">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Subtitle</a:t>
            </a:r>
          </a:p>
        </p:txBody>
      </p:sp>
      <p:sp>
        <p:nvSpPr>
          <p:cNvPr id="10" name="Text Placeholder 9">
            <a:extLst>
              <a:ext uri="{FF2B5EF4-FFF2-40B4-BE49-F238E27FC236}">
                <a16:creationId xmlns:a16="http://schemas.microsoft.com/office/drawing/2014/main" id="{60F70BDB-28D6-8EBA-C234-13BD91A2D267}"/>
              </a:ext>
            </a:extLst>
          </p:cNvPr>
          <p:cNvSpPr>
            <a:spLocks noGrp="1"/>
          </p:cNvSpPr>
          <p:nvPr>
            <p:ph type="body" sz="quarter" idx="15" hasCustomPrompt="1"/>
          </p:nvPr>
        </p:nvSpPr>
        <p:spPr>
          <a:xfrm>
            <a:off x="838200" y="3781425"/>
            <a:ext cx="3033713" cy="1309688"/>
          </a:xfrm>
        </p:spPr>
        <p:txBody>
          <a:bodyPr>
            <a:normAutofit/>
          </a:bodyPr>
          <a:lstStyle>
            <a:lvl1pPr marL="0" indent="0">
              <a:buNone/>
              <a:defRPr sz="2400">
                <a:solidFill>
                  <a:srgbClr val="315470"/>
                </a:solidFill>
                <a:latin typeface="Avenir Next LT Pro" panose="020B0504020202020204" pitchFamily="34" charset="0"/>
              </a:defRPr>
            </a:lvl1pPr>
          </a:lstStyle>
          <a:p>
            <a:pPr lvl="0"/>
            <a:r>
              <a:rPr lang="en-US"/>
              <a:t>Sub-header description</a:t>
            </a:r>
          </a:p>
        </p:txBody>
      </p:sp>
      <p:cxnSp>
        <p:nvCxnSpPr>
          <p:cNvPr id="11" name="Straight Connector 10">
            <a:extLst>
              <a:ext uri="{FF2B5EF4-FFF2-40B4-BE49-F238E27FC236}">
                <a16:creationId xmlns:a16="http://schemas.microsoft.com/office/drawing/2014/main" id="{300F16C2-CFDD-93E2-FE85-C9DDDC9ACADB}"/>
              </a:ext>
            </a:extLst>
          </p:cNvPr>
          <p:cNvCxnSpPr>
            <a:cxnSpLocks/>
          </p:cNvCxnSpPr>
          <p:nvPr userDrawn="1"/>
        </p:nvCxnSpPr>
        <p:spPr>
          <a:xfrm>
            <a:off x="4311941" y="935300"/>
            <a:ext cx="0" cy="4987400"/>
          </a:xfrm>
          <a:prstGeom prst="line">
            <a:avLst/>
          </a:prstGeom>
          <a:ln w="28575">
            <a:solidFill>
              <a:srgbClr val="315470"/>
            </a:solidFill>
          </a:ln>
        </p:spPr>
        <p:style>
          <a:lnRef idx="1">
            <a:schemeClr val="accent1"/>
          </a:lnRef>
          <a:fillRef idx="0">
            <a:schemeClr val="accent1"/>
          </a:fillRef>
          <a:effectRef idx="0">
            <a:schemeClr val="accent1"/>
          </a:effectRef>
          <a:fontRef idx="minor">
            <a:schemeClr val="tx1"/>
          </a:fontRef>
        </p:style>
      </p:cxnSp>
      <p:pic>
        <p:nvPicPr>
          <p:cNvPr id="12" name="Picture 11" descr="Icon&#10;&#10;Description automatically generated">
            <a:extLst>
              <a:ext uri="{FF2B5EF4-FFF2-40B4-BE49-F238E27FC236}">
                <a16:creationId xmlns:a16="http://schemas.microsoft.com/office/drawing/2014/main" id="{D8116163-D90A-05FC-9A20-A20505700F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07416" y="824425"/>
            <a:ext cx="1249960" cy="1249960"/>
          </a:xfrm>
          <a:prstGeom prst="rect">
            <a:avLst/>
          </a:prstGeom>
        </p:spPr>
      </p:pic>
      <p:pic>
        <p:nvPicPr>
          <p:cNvPr id="13" name="Picture 12" descr="Icon&#10;&#10;Description automatically generated">
            <a:extLst>
              <a:ext uri="{FF2B5EF4-FFF2-40B4-BE49-F238E27FC236}">
                <a16:creationId xmlns:a16="http://schemas.microsoft.com/office/drawing/2014/main" id="{FA3EE5DB-564B-6E29-80E3-65177428D2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55940" y="2069650"/>
            <a:ext cx="1249960" cy="1249960"/>
          </a:xfrm>
          <a:prstGeom prst="rect">
            <a:avLst/>
          </a:prstGeom>
        </p:spPr>
      </p:pic>
      <p:pic>
        <p:nvPicPr>
          <p:cNvPr id="14" name="Picture 13" descr="Icon&#10;&#10;Description automatically generated">
            <a:extLst>
              <a:ext uri="{FF2B5EF4-FFF2-40B4-BE49-F238E27FC236}">
                <a16:creationId xmlns:a16="http://schemas.microsoft.com/office/drawing/2014/main" id="{29103768-3A25-4594-358C-D83FC17B62C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22214" y="819690"/>
            <a:ext cx="1249960" cy="1249960"/>
          </a:xfrm>
          <a:prstGeom prst="rect">
            <a:avLst/>
          </a:prstGeom>
        </p:spPr>
      </p:pic>
      <p:sp>
        <p:nvSpPr>
          <p:cNvPr id="15" name="Text Placeholder 7">
            <a:extLst>
              <a:ext uri="{FF2B5EF4-FFF2-40B4-BE49-F238E27FC236}">
                <a16:creationId xmlns:a16="http://schemas.microsoft.com/office/drawing/2014/main" id="{95EF5220-B006-442C-17CD-4454167D978A}"/>
              </a:ext>
            </a:extLst>
          </p:cNvPr>
          <p:cNvSpPr>
            <a:spLocks noGrp="1"/>
          </p:cNvSpPr>
          <p:nvPr>
            <p:ph type="body" sz="quarter" idx="16" hasCustomPrompt="1"/>
          </p:nvPr>
        </p:nvSpPr>
        <p:spPr>
          <a:xfrm>
            <a:off x="4751970" y="2193710"/>
            <a:ext cx="1960852" cy="515177"/>
          </a:xfrm>
        </p:spPr>
        <p:txBody>
          <a:bodyPr/>
          <a:lstStyle>
            <a:lvl1pPr marL="0" indent="0" algn="ctr">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a:t>
            </a:r>
          </a:p>
        </p:txBody>
      </p:sp>
      <p:sp>
        <p:nvSpPr>
          <p:cNvPr id="16" name="Text Placeholder 9">
            <a:extLst>
              <a:ext uri="{FF2B5EF4-FFF2-40B4-BE49-F238E27FC236}">
                <a16:creationId xmlns:a16="http://schemas.microsoft.com/office/drawing/2014/main" id="{97B606C1-8DB9-46BC-2EA9-8EA3BEB45934}"/>
              </a:ext>
            </a:extLst>
          </p:cNvPr>
          <p:cNvSpPr>
            <a:spLocks noGrp="1"/>
          </p:cNvSpPr>
          <p:nvPr>
            <p:ph type="body" sz="quarter" idx="17" hasCustomPrompt="1"/>
          </p:nvPr>
        </p:nvSpPr>
        <p:spPr>
          <a:xfrm>
            <a:off x="4751971" y="2740399"/>
            <a:ext cx="1960852" cy="936185"/>
          </a:xfrm>
        </p:spPr>
        <p:txBody>
          <a:bodyPr>
            <a:normAutofit/>
          </a:bodyPr>
          <a:lstStyle>
            <a:lvl1pPr marL="0" indent="0" algn="ctr">
              <a:buNone/>
              <a:defRPr sz="2000">
                <a:solidFill>
                  <a:srgbClr val="315470"/>
                </a:solidFill>
                <a:latin typeface="Avenir Next LT Pro" panose="020B0504020202020204" pitchFamily="34" charset="0"/>
              </a:defRPr>
            </a:lvl1pPr>
          </a:lstStyle>
          <a:p>
            <a:pPr lvl="0"/>
            <a:r>
              <a:rPr lang="en-US"/>
              <a:t>Metric description</a:t>
            </a:r>
          </a:p>
        </p:txBody>
      </p:sp>
      <p:sp>
        <p:nvSpPr>
          <p:cNvPr id="17" name="Text Placeholder 7">
            <a:extLst>
              <a:ext uri="{FF2B5EF4-FFF2-40B4-BE49-F238E27FC236}">
                <a16:creationId xmlns:a16="http://schemas.microsoft.com/office/drawing/2014/main" id="{8B30EF61-1A10-0B7B-B120-64498B5C8D17}"/>
              </a:ext>
            </a:extLst>
          </p:cNvPr>
          <p:cNvSpPr>
            <a:spLocks noGrp="1"/>
          </p:cNvSpPr>
          <p:nvPr>
            <p:ph type="body" sz="quarter" idx="18" hasCustomPrompt="1"/>
          </p:nvPr>
        </p:nvSpPr>
        <p:spPr>
          <a:xfrm>
            <a:off x="7250693" y="2193710"/>
            <a:ext cx="1960852" cy="515177"/>
          </a:xfrm>
        </p:spPr>
        <p:txBody>
          <a:bodyPr/>
          <a:lstStyle>
            <a:lvl1pPr marL="0" indent="0" algn="ctr">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a:t>
            </a:r>
          </a:p>
        </p:txBody>
      </p:sp>
      <p:sp>
        <p:nvSpPr>
          <p:cNvPr id="18" name="Text Placeholder 9">
            <a:extLst>
              <a:ext uri="{FF2B5EF4-FFF2-40B4-BE49-F238E27FC236}">
                <a16:creationId xmlns:a16="http://schemas.microsoft.com/office/drawing/2014/main" id="{4FB8B5B2-C854-E1D3-F82C-3FDC735FE975}"/>
              </a:ext>
            </a:extLst>
          </p:cNvPr>
          <p:cNvSpPr>
            <a:spLocks noGrp="1"/>
          </p:cNvSpPr>
          <p:nvPr>
            <p:ph type="body" sz="quarter" idx="19" hasCustomPrompt="1"/>
          </p:nvPr>
        </p:nvSpPr>
        <p:spPr>
          <a:xfrm>
            <a:off x="7250694" y="2740399"/>
            <a:ext cx="1960852" cy="936185"/>
          </a:xfrm>
        </p:spPr>
        <p:txBody>
          <a:bodyPr>
            <a:normAutofit/>
          </a:bodyPr>
          <a:lstStyle>
            <a:lvl1pPr marL="0" indent="0" algn="ctr">
              <a:buNone/>
              <a:defRPr sz="2000">
                <a:solidFill>
                  <a:srgbClr val="315470"/>
                </a:solidFill>
                <a:latin typeface="Avenir Next LT Pro" panose="020B0504020202020204" pitchFamily="34" charset="0"/>
              </a:defRPr>
            </a:lvl1pPr>
          </a:lstStyle>
          <a:p>
            <a:pPr lvl="0"/>
            <a:r>
              <a:rPr lang="en-US"/>
              <a:t>Metric description</a:t>
            </a:r>
          </a:p>
        </p:txBody>
      </p:sp>
      <p:sp>
        <p:nvSpPr>
          <p:cNvPr id="19" name="Text Placeholder 7">
            <a:extLst>
              <a:ext uri="{FF2B5EF4-FFF2-40B4-BE49-F238E27FC236}">
                <a16:creationId xmlns:a16="http://schemas.microsoft.com/office/drawing/2014/main" id="{9283EDBE-293B-F35A-82C8-D941C886293D}"/>
              </a:ext>
            </a:extLst>
          </p:cNvPr>
          <p:cNvSpPr>
            <a:spLocks noGrp="1"/>
          </p:cNvSpPr>
          <p:nvPr>
            <p:ph type="body" sz="quarter" idx="20" hasCustomPrompt="1"/>
          </p:nvPr>
        </p:nvSpPr>
        <p:spPr>
          <a:xfrm>
            <a:off x="9749413" y="3443670"/>
            <a:ext cx="1960852" cy="515177"/>
          </a:xfrm>
        </p:spPr>
        <p:txBody>
          <a:bodyPr/>
          <a:lstStyle>
            <a:lvl1pPr marL="0" indent="0" algn="ctr">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a:t>
            </a:r>
          </a:p>
        </p:txBody>
      </p:sp>
      <p:sp>
        <p:nvSpPr>
          <p:cNvPr id="20" name="Text Placeholder 9">
            <a:extLst>
              <a:ext uri="{FF2B5EF4-FFF2-40B4-BE49-F238E27FC236}">
                <a16:creationId xmlns:a16="http://schemas.microsoft.com/office/drawing/2014/main" id="{E07B8371-DA0C-D949-E2C9-598DAEEA9ABD}"/>
              </a:ext>
            </a:extLst>
          </p:cNvPr>
          <p:cNvSpPr>
            <a:spLocks noGrp="1"/>
          </p:cNvSpPr>
          <p:nvPr>
            <p:ph type="body" sz="quarter" idx="21" hasCustomPrompt="1"/>
          </p:nvPr>
        </p:nvSpPr>
        <p:spPr>
          <a:xfrm>
            <a:off x="9749414" y="3990359"/>
            <a:ext cx="1960852" cy="944485"/>
          </a:xfrm>
        </p:spPr>
        <p:txBody>
          <a:bodyPr>
            <a:normAutofit/>
          </a:bodyPr>
          <a:lstStyle>
            <a:lvl1pPr marL="0" indent="0" algn="ctr">
              <a:buNone/>
              <a:defRPr sz="2000">
                <a:solidFill>
                  <a:srgbClr val="315470"/>
                </a:solidFill>
                <a:latin typeface="Avenir Next LT Pro" panose="020B0504020202020204" pitchFamily="34" charset="0"/>
              </a:defRPr>
            </a:lvl1pPr>
          </a:lstStyle>
          <a:p>
            <a:pPr lvl="0"/>
            <a:r>
              <a:rPr lang="en-US"/>
              <a:t>Metric description</a:t>
            </a:r>
          </a:p>
        </p:txBody>
      </p:sp>
      <p:pic>
        <p:nvPicPr>
          <p:cNvPr id="21" name="Picture 20" descr="Logo, company name&#10;&#10;Description automatically generated">
            <a:extLst>
              <a:ext uri="{FF2B5EF4-FFF2-40B4-BE49-F238E27FC236}">
                <a16:creationId xmlns:a16="http://schemas.microsoft.com/office/drawing/2014/main" id="{C103450E-5B18-ECF7-98B3-6A99FEF7FE2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13896" y="5748212"/>
            <a:ext cx="2292523" cy="944485"/>
          </a:xfrm>
          <a:prstGeom prst="rect">
            <a:avLst/>
          </a:prstGeom>
        </p:spPr>
      </p:pic>
      <p:sp>
        <p:nvSpPr>
          <p:cNvPr id="4" name="Text Placeholder 7">
            <a:extLst>
              <a:ext uri="{FF2B5EF4-FFF2-40B4-BE49-F238E27FC236}">
                <a16:creationId xmlns:a16="http://schemas.microsoft.com/office/drawing/2014/main" id="{2096E0F6-2E70-6557-2D3A-3A141FDBADAC}"/>
              </a:ext>
            </a:extLst>
          </p:cNvPr>
          <p:cNvSpPr>
            <a:spLocks noGrp="1"/>
          </p:cNvSpPr>
          <p:nvPr>
            <p:ph type="body" sz="quarter" idx="22" hasCustomPrompt="1"/>
          </p:nvPr>
        </p:nvSpPr>
        <p:spPr>
          <a:xfrm>
            <a:off x="4751970" y="5054169"/>
            <a:ext cx="1960852" cy="515177"/>
          </a:xfrm>
        </p:spPr>
        <p:txBody>
          <a:bodyPr/>
          <a:lstStyle>
            <a:lvl1pPr marL="0" indent="0" algn="ctr">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a:t>
            </a:r>
          </a:p>
        </p:txBody>
      </p:sp>
      <p:sp>
        <p:nvSpPr>
          <p:cNvPr id="5" name="Text Placeholder 9">
            <a:extLst>
              <a:ext uri="{FF2B5EF4-FFF2-40B4-BE49-F238E27FC236}">
                <a16:creationId xmlns:a16="http://schemas.microsoft.com/office/drawing/2014/main" id="{0F9A0127-E934-E93E-482C-9AC29C4C4904}"/>
              </a:ext>
            </a:extLst>
          </p:cNvPr>
          <p:cNvSpPr>
            <a:spLocks noGrp="1"/>
          </p:cNvSpPr>
          <p:nvPr>
            <p:ph type="body" sz="quarter" idx="23" hasCustomPrompt="1"/>
          </p:nvPr>
        </p:nvSpPr>
        <p:spPr>
          <a:xfrm>
            <a:off x="4751971" y="5600858"/>
            <a:ext cx="1960852" cy="936185"/>
          </a:xfrm>
        </p:spPr>
        <p:txBody>
          <a:bodyPr>
            <a:normAutofit/>
          </a:bodyPr>
          <a:lstStyle>
            <a:lvl1pPr marL="0" indent="0" algn="ctr">
              <a:buNone/>
              <a:defRPr sz="2000">
                <a:solidFill>
                  <a:srgbClr val="315470"/>
                </a:solidFill>
                <a:latin typeface="Avenir Next LT Pro" panose="020B0504020202020204" pitchFamily="34" charset="0"/>
              </a:defRPr>
            </a:lvl1pPr>
          </a:lstStyle>
          <a:p>
            <a:pPr lvl="0"/>
            <a:r>
              <a:rPr lang="en-US"/>
              <a:t>Metric description</a:t>
            </a:r>
          </a:p>
        </p:txBody>
      </p:sp>
      <p:sp>
        <p:nvSpPr>
          <p:cNvPr id="9" name="Text Placeholder 7">
            <a:extLst>
              <a:ext uri="{FF2B5EF4-FFF2-40B4-BE49-F238E27FC236}">
                <a16:creationId xmlns:a16="http://schemas.microsoft.com/office/drawing/2014/main" id="{59F52C8D-5948-CA58-ACED-F93301A3F520}"/>
              </a:ext>
            </a:extLst>
          </p:cNvPr>
          <p:cNvSpPr>
            <a:spLocks noGrp="1"/>
          </p:cNvSpPr>
          <p:nvPr>
            <p:ph type="body" sz="quarter" idx="24" hasCustomPrompt="1"/>
          </p:nvPr>
        </p:nvSpPr>
        <p:spPr>
          <a:xfrm>
            <a:off x="7250692" y="5045869"/>
            <a:ext cx="1960852" cy="515177"/>
          </a:xfrm>
        </p:spPr>
        <p:txBody>
          <a:bodyPr/>
          <a:lstStyle>
            <a:lvl1pPr marL="0" indent="0" algn="ctr">
              <a:buNone/>
              <a:defRPr sz="2600">
                <a:solidFill>
                  <a:srgbClr val="315470"/>
                </a:solidFill>
                <a:latin typeface="Avenir Next LT Pro Demi" panose="020B0704020202020204" pitchFamily="34" charset="0"/>
              </a:defRPr>
            </a:lvl1pPr>
            <a:lvl2pPr marL="457200" indent="0">
              <a:buNone/>
              <a:defRPr>
                <a:solidFill>
                  <a:srgbClr val="315470"/>
                </a:solidFill>
                <a:latin typeface="Avenir Next LT Pro Demi" panose="020B0704020202020204" pitchFamily="34" charset="0"/>
              </a:defRPr>
            </a:lvl2pPr>
            <a:lvl3pPr marL="914400" indent="0">
              <a:buNone/>
              <a:defRPr>
                <a:solidFill>
                  <a:srgbClr val="315470"/>
                </a:solidFill>
                <a:latin typeface="Avenir Next LT Pro Demi" panose="020B0704020202020204" pitchFamily="34" charset="0"/>
              </a:defRPr>
            </a:lvl3pPr>
            <a:lvl4pPr marL="1371600" indent="0">
              <a:buNone/>
              <a:defRPr>
                <a:solidFill>
                  <a:srgbClr val="315470"/>
                </a:solidFill>
                <a:latin typeface="Avenir Next LT Pro Demi" panose="020B0704020202020204" pitchFamily="34" charset="0"/>
              </a:defRPr>
            </a:lvl4pPr>
            <a:lvl5pPr marL="1828800" indent="0">
              <a:buNone/>
              <a:defRPr>
                <a:solidFill>
                  <a:srgbClr val="315470"/>
                </a:solidFill>
                <a:latin typeface="Avenir Next LT Pro Demi" panose="020B0704020202020204" pitchFamily="34" charset="0"/>
              </a:defRPr>
            </a:lvl5pPr>
          </a:lstStyle>
          <a:p>
            <a:pPr lvl="0"/>
            <a:r>
              <a:rPr lang="en-US"/>
              <a:t>##</a:t>
            </a:r>
          </a:p>
        </p:txBody>
      </p:sp>
      <p:sp>
        <p:nvSpPr>
          <p:cNvPr id="22" name="Text Placeholder 9">
            <a:extLst>
              <a:ext uri="{FF2B5EF4-FFF2-40B4-BE49-F238E27FC236}">
                <a16:creationId xmlns:a16="http://schemas.microsoft.com/office/drawing/2014/main" id="{CF2886F1-F8BA-368C-CF3E-3BFAF0B9AEE6}"/>
              </a:ext>
            </a:extLst>
          </p:cNvPr>
          <p:cNvSpPr>
            <a:spLocks noGrp="1"/>
          </p:cNvSpPr>
          <p:nvPr>
            <p:ph type="body" sz="quarter" idx="25" hasCustomPrompt="1"/>
          </p:nvPr>
        </p:nvSpPr>
        <p:spPr>
          <a:xfrm>
            <a:off x="7250693" y="5592558"/>
            <a:ext cx="1960852" cy="936185"/>
          </a:xfrm>
        </p:spPr>
        <p:txBody>
          <a:bodyPr>
            <a:normAutofit/>
          </a:bodyPr>
          <a:lstStyle>
            <a:lvl1pPr marL="0" indent="0" algn="ctr">
              <a:buNone/>
              <a:defRPr sz="2000">
                <a:solidFill>
                  <a:srgbClr val="315470"/>
                </a:solidFill>
                <a:latin typeface="Avenir Next LT Pro" panose="020B0504020202020204" pitchFamily="34" charset="0"/>
              </a:defRPr>
            </a:lvl1pPr>
          </a:lstStyle>
          <a:p>
            <a:pPr lvl="0"/>
            <a:r>
              <a:rPr lang="en-US"/>
              <a:t>Metric description</a:t>
            </a:r>
          </a:p>
        </p:txBody>
      </p:sp>
      <p:sp>
        <p:nvSpPr>
          <p:cNvPr id="3" name="Text Placeholder 3">
            <a:extLst>
              <a:ext uri="{FF2B5EF4-FFF2-40B4-BE49-F238E27FC236}">
                <a16:creationId xmlns:a16="http://schemas.microsoft.com/office/drawing/2014/main" id="{122D900D-3B2C-A538-4322-DEA38AC32551}"/>
              </a:ext>
            </a:extLst>
          </p:cNvPr>
          <p:cNvSpPr>
            <a:spLocks noGrp="1"/>
          </p:cNvSpPr>
          <p:nvPr>
            <p:ph type="body" sz="quarter" idx="26" hasCustomPrompt="1"/>
          </p:nvPr>
        </p:nvSpPr>
        <p:spPr>
          <a:xfrm>
            <a:off x="696686" y="6214282"/>
            <a:ext cx="2292350" cy="385989"/>
          </a:xfrm>
        </p:spPr>
        <p:txBody>
          <a:bodyPr>
            <a:noAutofit/>
          </a:bodyPr>
          <a:lstStyle>
            <a:lvl1pPr marL="0" indent="0">
              <a:buNone/>
              <a:defRPr sz="1800">
                <a:solidFill>
                  <a:srgbClr val="315470"/>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1478968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l Slide 1 - Navy">
    <p:bg>
      <p:bgPr>
        <a:solidFill>
          <a:srgbClr val="315470"/>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9EEAB9D0-5E6A-E274-2D4F-1086294760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317" y="718394"/>
            <a:ext cx="10790003" cy="4445320"/>
          </a:xfrm>
          <a:prstGeom prst="rect">
            <a:avLst/>
          </a:prstGeom>
        </p:spPr>
      </p:pic>
      <p:sp>
        <p:nvSpPr>
          <p:cNvPr id="8" name="Text Placeholder 7">
            <a:extLst>
              <a:ext uri="{FF2B5EF4-FFF2-40B4-BE49-F238E27FC236}">
                <a16:creationId xmlns:a16="http://schemas.microsoft.com/office/drawing/2014/main" id="{8F0A3883-2294-684A-4519-1236B56BF203}"/>
              </a:ext>
            </a:extLst>
          </p:cNvPr>
          <p:cNvSpPr>
            <a:spLocks noGrp="1"/>
          </p:cNvSpPr>
          <p:nvPr>
            <p:ph type="body" sz="quarter" idx="13" hasCustomPrompt="1"/>
          </p:nvPr>
        </p:nvSpPr>
        <p:spPr>
          <a:xfrm>
            <a:off x="4267200" y="4477738"/>
            <a:ext cx="3633788" cy="598487"/>
          </a:xfrm>
        </p:spPr>
        <p:txBody>
          <a:bodyPr/>
          <a:lstStyle>
            <a:lvl1pPr marL="0" indent="0" algn="ctr">
              <a:buNone/>
              <a:defRPr b="1">
                <a:solidFill>
                  <a:schemeClr val="bg1"/>
                </a:solidFill>
                <a:latin typeface="Avenir Next LT Pro Demi" panose="020B0704020202020204" pitchFamily="34" charset="0"/>
              </a:defRPr>
            </a:lvl1pPr>
          </a:lstStyle>
          <a:p>
            <a:pPr lvl="0"/>
            <a:r>
              <a:rPr lang="en-US"/>
              <a:t>Any questions?</a:t>
            </a:r>
          </a:p>
        </p:txBody>
      </p:sp>
    </p:spTree>
    <p:extLst>
      <p:ext uri="{BB962C8B-B14F-4D97-AF65-F5344CB8AC3E}">
        <p14:creationId xmlns:p14="http://schemas.microsoft.com/office/powerpoint/2010/main" val="2097533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l Slide 2 - Green">
    <p:bg>
      <p:bgPr>
        <a:solidFill>
          <a:srgbClr val="46927B"/>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9EEAB9D0-5E6A-E274-2D4F-1086294760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317" y="718394"/>
            <a:ext cx="10790003" cy="4445320"/>
          </a:xfrm>
          <a:prstGeom prst="rect">
            <a:avLst/>
          </a:prstGeom>
        </p:spPr>
      </p:pic>
      <p:sp>
        <p:nvSpPr>
          <p:cNvPr id="8" name="Text Placeholder 7">
            <a:extLst>
              <a:ext uri="{FF2B5EF4-FFF2-40B4-BE49-F238E27FC236}">
                <a16:creationId xmlns:a16="http://schemas.microsoft.com/office/drawing/2014/main" id="{8F0A3883-2294-684A-4519-1236B56BF203}"/>
              </a:ext>
            </a:extLst>
          </p:cNvPr>
          <p:cNvSpPr>
            <a:spLocks noGrp="1"/>
          </p:cNvSpPr>
          <p:nvPr>
            <p:ph type="body" sz="quarter" idx="13" hasCustomPrompt="1"/>
          </p:nvPr>
        </p:nvSpPr>
        <p:spPr>
          <a:xfrm>
            <a:off x="4267200" y="4477738"/>
            <a:ext cx="3633788" cy="598487"/>
          </a:xfrm>
        </p:spPr>
        <p:txBody>
          <a:bodyPr/>
          <a:lstStyle>
            <a:lvl1pPr marL="0" indent="0" algn="ctr">
              <a:buNone/>
              <a:defRPr b="1">
                <a:solidFill>
                  <a:schemeClr val="bg1"/>
                </a:solidFill>
                <a:latin typeface="Avenir Next LT Pro Demi" panose="020B0704020202020204" pitchFamily="34" charset="0"/>
              </a:defRPr>
            </a:lvl1pPr>
          </a:lstStyle>
          <a:p>
            <a:pPr lvl="0"/>
            <a:r>
              <a:rPr lang="en-US"/>
              <a:t>Thank you!</a:t>
            </a:r>
          </a:p>
        </p:txBody>
      </p:sp>
    </p:spTree>
    <p:extLst>
      <p:ext uri="{BB962C8B-B14F-4D97-AF65-F5344CB8AC3E}">
        <p14:creationId xmlns:p14="http://schemas.microsoft.com/office/powerpoint/2010/main" val="194192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yan">
    <p:bg>
      <p:bgPr>
        <a:solidFill>
          <a:srgbClr val="579BA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F0A3883-2294-684A-4519-1236B56BF203}"/>
              </a:ext>
            </a:extLst>
          </p:cNvPr>
          <p:cNvSpPr>
            <a:spLocks noGrp="1"/>
          </p:cNvSpPr>
          <p:nvPr>
            <p:ph type="body" sz="quarter" idx="13" hasCustomPrompt="1"/>
          </p:nvPr>
        </p:nvSpPr>
        <p:spPr>
          <a:xfrm>
            <a:off x="4267200" y="4477738"/>
            <a:ext cx="3633788" cy="598487"/>
          </a:xfrm>
        </p:spPr>
        <p:txBody>
          <a:bodyPr/>
          <a:lstStyle>
            <a:lvl1pPr marL="0" indent="0" algn="ctr">
              <a:buNone/>
              <a:defRPr b="1">
                <a:solidFill>
                  <a:schemeClr val="bg1"/>
                </a:solidFill>
                <a:latin typeface="Avenir Next LT Pro Demi" panose="020B0704020202020204" pitchFamily="34" charset="0"/>
              </a:defRPr>
            </a:lvl1pPr>
          </a:lstStyle>
          <a:p>
            <a:pPr lvl="0"/>
            <a:r>
              <a:rPr lang="en-US"/>
              <a:t>Presentation Title</a:t>
            </a:r>
          </a:p>
        </p:txBody>
      </p:sp>
      <p:sp>
        <p:nvSpPr>
          <p:cNvPr id="10" name="Text Placeholder 9">
            <a:extLst>
              <a:ext uri="{FF2B5EF4-FFF2-40B4-BE49-F238E27FC236}">
                <a16:creationId xmlns:a16="http://schemas.microsoft.com/office/drawing/2014/main" id="{D6F1F2D7-FA66-88E2-5DA8-A322123A1998}"/>
              </a:ext>
            </a:extLst>
          </p:cNvPr>
          <p:cNvSpPr>
            <a:spLocks noGrp="1"/>
          </p:cNvSpPr>
          <p:nvPr>
            <p:ph type="body" sz="quarter" idx="14" hasCustomPrompt="1"/>
          </p:nvPr>
        </p:nvSpPr>
        <p:spPr>
          <a:xfrm>
            <a:off x="4721225" y="5076825"/>
            <a:ext cx="2892425" cy="598488"/>
          </a:xfrm>
        </p:spPr>
        <p:txBody>
          <a:bodyPr>
            <a:normAutofit/>
          </a:bodyPr>
          <a:lstStyle>
            <a:lvl1pPr marL="0" indent="0" algn="ctr">
              <a:buNone/>
              <a:defRPr sz="2400">
                <a:solidFill>
                  <a:schemeClr val="bg1"/>
                </a:solidFill>
                <a:latin typeface="Avenir Next LT Pro" panose="020B0504020202020204" pitchFamily="34" charset="0"/>
              </a:defRPr>
            </a:lvl1pPr>
          </a:lstStyle>
          <a:p>
            <a:pPr lvl="0"/>
            <a:r>
              <a:rPr lang="en-US"/>
              <a:t>Month ##, 2023</a:t>
            </a:r>
          </a:p>
        </p:txBody>
      </p:sp>
      <p:pic>
        <p:nvPicPr>
          <p:cNvPr id="3" name="Picture 2" descr="Logo&#10;&#10;Description automatically generated">
            <a:extLst>
              <a:ext uri="{FF2B5EF4-FFF2-40B4-BE49-F238E27FC236}">
                <a16:creationId xmlns:a16="http://schemas.microsoft.com/office/drawing/2014/main" id="{833DB380-D7C5-CCB4-A4A2-CDEC1066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2729" y="1914617"/>
            <a:ext cx="8617164" cy="2267438"/>
          </a:xfrm>
          <a:prstGeom prst="rect">
            <a:avLst/>
          </a:prstGeom>
        </p:spPr>
      </p:pic>
    </p:spTree>
    <p:extLst>
      <p:ext uri="{BB962C8B-B14F-4D97-AF65-F5344CB8AC3E}">
        <p14:creationId xmlns:p14="http://schemas.microsoft.com/office/powerpoint/2010/main" val="2985931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nal Slide 3 - Whit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font, graphics, logo, graphic design&#10;&#10;Description automatically generated">
            <a:extLst>
              <a:ext uri="{FF2B5EF4-FFF2-40B4-BE49-F238E27FC236}">
                <a16:creationId xmlns:a16="http://schemas.microsoft.com/office/drawing/2014/main" id="{CAEF5523-0436-74A5-AB90-45B559076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317" y="732814"/>
            <a:ext cx="10720001" cy="4416480"/>
          </a:xfrm>
          <a:prstGeom prst="rect">
            <a:avLst/>
          </a:prstGeom>
        </p:spPr>
      </p:pic>
      <p:sp>
        <p:nvSpPr>
          <p:cNvPr id="8" name="Text Placeholder 7">
            <a:extLst>
              <a:ext uri="{FF2B5EF4-FFF2-40B4-BE49-F238E27FC236}">
                <a16:creationId xmlns:a16="http://schemas.microsoft.com/office/drawing/2014/main" id="{8F0A3883-2294-684A-4519-1236B56BF203}"/>
              </a:ext>
            </a:extLst>
          </p:cNvPr>
          <p:cNvSpPr>
            <a:spLocks noGrp="1"/>
          </p:cNvSpPr>
          <p:nvPr>
            <p:ph type="body" sz="quarter" idx="13" hasCustomPrompt="1"/>
          </p:nvPr>
        </p:nvSpPr>
        <p:spPr>
          <a:xfrm>
            <a:off x="4267200" y="4477738"/>
            <a:ext cx="3633788" cy="598487"/>
          </a:xfrm>
        </p:spPr>
        <p:txBody>
          <a:bodyPr/>
          <a:lstStyle>
            <a:lvl1pPr marL="0" indent="0" algn="ctr">
              <a:buNone/>
              <a:defRPr b="1">
                <a:solidFill>
                  <a:srgbClr val="315470"/>
                </a:solidFill>
                <a:latin typeface="Avenir Next LT Pro Demi" panose="020B0704020202020204" pitchFamily="34" charset="0"/>
              </a:defRPr>
            </a:lvl1pPr>
          </a:lstStyle>
          <a:p>
            <a:pPr lvl="0"/>
            <a:r>
              <a:rPr lang="en-US"/>
              <a:t>Thank you!</a:t>
            </a:r>
          </a:p>
        </p:txBody>
      </p:sp>
    </p:spTree>
    <p:extLst>
      <p:ext uri="{BB962C8B-B14F-4D97-AF65-F5344CB8AC3E}">
        <p14:creationId xmlns:p14="http://schemas.microsoft.com/office/powerpoint/2010/main" val="974312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hite">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FD0292C1-D675-BB3B-0580-BEAFE69F33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399" y="733526"/>
            <a:ext cx="10765859" cy="4435373"/>
          </a:xfrm>
          <a:prstGeom prst="rect">
            <a:avLst/>
          </a:prstGeom>
        </p:spPr>
      </p:pic>
      <p:sp>
        <p:nvSpPr>
          <p:cNvPr id="8" name="Text Placeholder 7">
            <a:extLst>
              <a:ext uri="{FF2B5EF4-FFF2-40B4-BE49-F238E27FC236}">
                <a16:creationId xmlns:a16="http://schemas.microsoft.com/office/drawing/2014/main" id="{8F0A3883-2294-684A-4519-1236B56BF203}"/>
              </a:ext>
            </a:extLst>
          </p:cNvPr>
          <p:cNvSpPr>
            <a:spLocks noGrp="1"/>
          </p:cNvSpPr>
          <p:nvPr>
            <p:ph type="body" sz="quarter" idx="13" hasCustomPrompt="1"/>
          </p:nvPr>
        </p:nvSpPr>
        <p:spPr>
          <a:xfrm>
            <a:off x="4267200" y="4477738"/>
            <a:ext cx="3633788" cy="598487"/>
          </a:xfrm>
        </p:spPr>
        <p:txBody>
          <a:bodyPr/>
          <a:lstStyle>
            <a:lvl1pPr marL="0" indent="0" algn="ctr">
              <a:buNone/>
              <a:defRPr b="1">
                <a:solidFill>
                  <a:srgbClr val="315470"/>
                </a:solidFill>
                <a:latin typeface="Avenir Next LT Pro Demi" panose="020B0704020202020204" pitchFamily="34" charset="0"/>
              </a:defRPr>
            </a:lvl1pPr>
          </a:lstStyle>
          <a:p>
            <a:pPr lvl="0"/>
            <a:r>
              <a:rPr lang="en-US"/>
              <a:t>Presentation Title</a:t>
            </a:r>
          </a:p>
        </p:txBody>
      </p:sp>
      <p:sp>
        <p:nvSpPr>
          <p:cNvPr id="10" name="Text Placeholder 9">
            <a:extLst>
              <a:ext uri="{FF2B5EF4-FFF2-40B4-BE49-F238E27FC236}">
                <a16:creationId xmlns:a16="http://schemas.microsoft.com/office/drawing/2014/main" id="{D6F1F2D7-FA66-88E2-5DA8-A322123A1998}"/>
              </a:ext>
            </a:extLst>
          </p:cNvPr>
          <p:cNvSpPr>
            <a:spLocks noGrp="1"/>
          </p:cNvSpPr>
          <p:nvPr>
            <p:ph type="body" sz="quarter" idx="14" hasCustomPrompt="1"/>
          </p:nvPr>
        </p:nvSpPr>
        <p:spPr>
          <a:xfrm>
            <a:off x="4721225" y="5076825"/>
            <a:ext cx="2892425" cy="598488"/>
          </a:xfrm>
        </p:spPr>
        <p:txBody>
          <a:bodyPr>
            <a:normAutofit/>
          </a:bodyPr>
          <a:lstStyle>
            <a:lvl1pPr marL="0" indent="0" algn="ctr">
              <a:buNone/>
              <a:defRPr sz="2400">
                <a:solidFill>
                  <a:srgbClr val="315470"/>
                </a:solidFill>
                <a:latin typeface="Avenir Next LT Pro" panose="020B0504020202020204" pitchFamily="34" charset="0"/>
              </a:defRPr>
            </a:lvl1pPr>
          </a:lstStyle>
          <a:p>
            <a:pPr lvl="0"/>
            <a:r>
              <a:rPr lang="en-US"/>
              <a:t>Month ##, 2023</a:t>
            </a:r>
          </a:p>
        </p:txBody>
      </p:sp>
    </p:spTree>
    <p:extLst>
      <p:ext uri="{BB962C8B-B14F-4D97-AF65-F5344CB8AC3E}">
        <p14:creationId xmlns:p14="http://schemas.microsoft.com/office/powerpoint/2010/main" val="2032452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DB6-8FBF-AEA5-F6E6-27963BA85E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248B8E-84AE-18CD-5495-46056D3E0D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88DA33-9CB0-59D7-06A6-C083B9063E8A}"/>
              </a:ext>
            </a:extLst>
          </p:cNvPr>
          <p:cNvSpPr>
            <a:spLocks noGrp="1"/>
          </p:cNvSpPr>
          <p:nvPr>
            <p:ph type="dt" sz="half" idx="10"/>
          </p:nvPr>
        </p:nvSpPr>
        <p:spPr/>
        <p:txBody>
          <a:bodyPr/>
          <a:lstStyle/>
          <a:p>
            <a:fld id="{9CB29626-FA64-4C23-9E98-B3904ADE7CBE}" type="datetimeFigureOut">
              <a:rPr lang="en-US" smtClean="0"/>
              <a:t>8/31/2023</a:t>
            </a:fld>
            <a:endParaRPr lang="en-US"/>
          </a:p>
        </p:txBody>
      </p:sp>
      <p:sp>
        <p:nvSpPr>
          <p:cNvPr id="5" name="Footer Placeholder 4">
            <a:extLst>
              <a:ext uri="{FF2B5EF4-FFF2-40B4-BE49-F238E27FC236}">
                <a16:creationId xmlns:a16="http://schemas.microsoft.com/office/drawing/2014/main" id="{9CCC026B-13FE-1397-3698-9DEC4E85E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40974A-C236-20FD-5979-EB3FB83E2A95}"/>
              </a:ext>
            </a:extLst>
          </p:cNvPr>
          <p:cNvSpPr>
            <a:spLocks noGrp="1"/>
          </p:cNvSpPr>
          <p:nvPr>
            <p:ph type="sldNum" sz="quarter" idx="12"/>
          </p:nvPr>
        </p:nvSpPr>
        <p:spPr/>
        <p:txBody>
          <a:bodyPr/>
          <a:lstStyle/>
          <a:p>
            <a:fld id="{EB0CF555-94D7-4417-8153-8C7205DC0D66}" type="slidenum">
              <a:rPr lang="en-US" smtClean="0"/>
              <a:t>‹#›</a:t>
            </a:fld>
            <a:endParaRPr lang="en-US"/>
          </a:p>
        </p:txBody>
      </p:sp>
    </p:spTree>
    <p:extLst>
      <p:ext uri="{BB962C8B-B14F-4D97-AF65-F5344CB8AC3E}">
        <p14:creationId xmlns:p14="http://schemas.microsoft.com/office/powerpoint/2010/main" val="369598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 Text - Green">
    <p:bg>
      <p:bgPr>
        <a:solidFill>
          <a:srgbClr val="46927B"/>
        </a:solidFill>
        <a:effectLst/>
      </p:bgPr>
    </p:bg>
    <p:spTree>
      <p:nvGrpSpPr>
        <p:cNvPr id="1" name=""/>
        <p:cNvGrpSpPr/>
        <p:nvPr/>
      </p:nvGrpSpPr>
      <p:grpSpPr>
        <a:xfrm>
          <a:off x="0" y="0"/>
          <a:ext cx="0" cy="0"/>
          <a:chOff x="0" y="0"/>
          <a:chExt cx="0" cy="0"/>
        </a:xfrm>
      </p:grpSpPr>
      <p:pic>
        <p:nvPicPr>
          <p:cNvPr id="7" name="Picture 6" descr="A picture containing person, smiling, posing&#10;&#10;Description automatically generated">
            <a:extLst>
              <a:ext uri="{FF2B5EF4-FFF2-40B4-BE49-F238E27FC236}">
                <a16:creationId xmlns:a16="http://schemas.microsoft.com/office/drawing/2014/main" id="{D274977B-5A79-BD6A-9E38-9A1BFCB2F9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8069" y="971550"/>
            <a:ext cx="3700768" cy="4914900"/>
          </a:xfrm>
          <a:prstGeom prst="rect">
            <a:avLst/>
          </a:prstGeom>
        </p:spPr>
      </p:pic>
      <p:sp>
        <p:nvSpPr>
          <p:cNvPr id="9" name="Text Placeholder 8">
            <a:extLst>
              <a:ext uri="{FF2B5EF4-FFF2-40B4-BE49-F238E27FC236}">
                <a16:creationId xmlns:a16="http://schemas.microsoft.com/office/drawing/2014/main" id="{08996A2E-32DA-3F09-28E7-696B15A1DE24}"/>
              </a:ext>
            </a:extLst>
          </p:cNvPr>
          <p:cNvSpPr>
            <a:spLocks noGrp="1"/>
          </p:cNvSpPr>
          <p:nvPr>
            <p:ph type="body" sz="quarter" idx="13" hasCustomPrompt="1"/>
          </p:nvPr>
        </p:nvSpPr>
        <p:spPr>
          <a:xfrm>
            <a:off x="6096000" y="1778000"/>
            <a:ext cx="5067300" cy="660400"/>
          </a:xfrm>
        </p:spPr>
        <p:txBody>
          <a:bodyPr>
            <a:normAutofit/>
          </a:bodyPr>
          <a:lstStyle>
            <a:lvl1pPr marL="0" indent="0">
              <a:buNone/>
              <a:defRPr sz="3200">
                <a:solidFill>
                  <a:schemeClr val="bg1"/>
                </a:solidFill>
                <a:latin typeface="Avenir Next LT Pro Demi" panose="020B0704020202020204" pitchFamily="34" charset="0"/>
              </a:defRPr>
            </a:lvl1pPr>
          </a:lstStyle>
          <a:p>
            <a:pPr lvl="0"/>
            <a:r>
              <a:rPr lang="en-US"/>
              <a:t>Slide Title </a:t>
            </a:r>
          </a:p>
        </p:txBody>
      </p:sp>
      <p:sp>
        <p:nvSpPr>
          <p:cNvPr id="11" name="Text Placeholder 10">
            <a:extLst>
              <a:ext uri="{FF2B5EF4-FFF2-40B4-BE49-F238E27FC236}">
                <a16:creationId xmlns:a16="http://schemas.microsoft.com/office/drawing/2014/main" id="{D45DBB27-07C0-130F-68F1-14AD98DD2C83}"/>
              </a:ext>
            </a:extLst>
          </p:cNvPr>
          <p:cNvSpPr>
            <a:spLocks noGrp="1"/>
          </p:cNvSpPr>
          <p:nvPr>
            <p:ph type="body" sz="quarter" idx="14" hasCustomPrompt="1"/>
          </p:nvPr>
        </p:nvSpPr>
        <p:spPr>
          <a:xfrm>
            <a:off x="6096000" y="2527300"/>
            <a:ext cx="5067300" cy="2463800"/>
          </a:xfrm>
        </p:spPr>
        <p:txBody>
          <a:bodyPr>
            <a:normAutofit/>
          </a:bodyPr>
          <a:lstStyle>
            <a:lvl1pPr marL="0" indent="0">
              <a:lnSpc>
                <a:spcPct val="100000"/>
              </a:lnSpc>
              <a:buNone/>
              <a:defRPr sz="2600">
                <a:solidFill>
                  <a:schemeClr val="bg1"/>
                </a:solidFill>
                <a:latin typeface="Avenir Next LT Pro" panose="020B0504020202020204" pitchFamily="34" charset="0"/>
              </a:defRPr>
            </a:lvl1pPr>
          </a:lstStyle>
          <a:p>
            <a:pPr lvl="0"/>
            <a:r>
              <a:rPr lang="en-US"/>
              <a:t>This font size should not be smaller than 20 pt.</a:t>
            </a:r>
          </a:p>
          <a:p>
            <a:pPr lvl="0"/>
            <a:endParaRPr lang="en-US"/>
          </a:p>
        </p:txBody>
      </p:sp>
      <p:pic>
        <p:nvPicPr>
          <p:cNvPr id="12" name="Picture 11" descr="Logo, company name&#10;&#10;Description automatically generated">
            <a:extLst>
              <a:ext uri="{FF2B5EF4-FFF2-40B4-BE49-F238E27FC236}">
                <a16:creationId xmlns:a16="http://schemas.microsoft.com/office/drawing/2014/main" id="{AFD1E38F-0183-DAD1-2852-80B6A396A6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3900" y="5748213"/>
            <a:ext cx="2292519" cy="944484"/>
          </a:xfrm>
          <a:prstGeom prst="rect">
            <a:avLst/>
          </a:prstGeom>
        </p:spPr>
      </p:pic>
      <p:sp>
        <p:nvSpPr>
          <p:cNvPr id="4" name="Text Placeholder 3">
            <a:extLst>
              <a:ext uri="{FF2B5EF4-FFF2-40B4-BE49-F238E27FC236}">
                <a16:creationId xmlns:a16="http://schemas.microsoft.com/office/drawing/2014/main" id="{5DFA878F-5D9D-8ADF-7E12-2583C11CAAC1}"/>
              </a:ext>
            </a:extLst>
          </p:cNvPr>
          <p:cNvSpPr>
            <a:spLocks noGrp="1"/>
          </p:cNvSpPr>
          <p:nvPr>
            <p:ph type="body" sz="quarter" idx="15" hasCustomPrompt="1"/>
          </p:nvPr>
        </p:nvSpPr>
        <p:spPr>
          <a:xfrm>
            <a:off x="696686" y="6214282"/>
            <a:ext cx="2292350" cy="385989"/>
          </a:xfrm>
        </p:spPr>
        <p:txBody>
          <a:bodyPr>
            <a:noAutofit/>
          </a:bodyPr>
          <a:lstStyle>
            <a:lvl1pPr marL="0" indent="0">
              <a:buNone/>
              <a:defRPr sz="1800">
                <a:solidFill>
                  <a:schemeClr val="bg1"/>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2900899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 Text - Cyan">
    <p:bg>
      <p:bgPr>
        <a:solidFill>
          <a:srgbClr val="579BAE"/>
        </a:solidFill>
        <a:effectLst/>
      </p:bgPr>
    </p:bg>
    <p:spTree>
      <p:nvGrpSpPr>
        <p:cNvPr id="1" name=""/>
        <p:cNvGrpSpPr/>
        <p:nvPr/>
      </p:nvGrpSpPr>
      <p:grpSpPr>
        <a:xfrm>
          <a:off x="0" y="0"/>
          <a:ext cx="0" cy="0"/>
          <a:chOff x="0" y="0"/>
          <a:chExt cx="0" cy="0"/>
        </a:xfrm>
      </p:grpSpPr>
      <p:pic>
        <p:nvPicPr>
          <p:cNvPr id="4" name="Picture 3" descr="A person wearing glasses&#10;&#10;Description automatically generated with medium confidence">
            <a:extLst>
              <a:ext uri="{FF2B5EF4-FFF2-40B4-BE49-F238E27FC236}">
                <a16:creationId xmlns:a16="http://schemas.microsoft.com/office/drawing/2014/main" id="{8631660F-A449-4320-258D-E20CF670B3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8069" y="971550"/>
            <a:ext cx="3702592" cy="4914900"/>
          </a:xfrm>
          <a:prstGeom prst="rect">
            <a:avLst/>
          </a:prstGeom>
        </p:spPr>
      </p:pic>
      <p:sp>
        <p:nvSpPr>
          <p:cNvPr id="9" name="Text Placeholder 8">
            <a:extLst>
              <a:ext uri="{FF2B5EF4-FFF2-40B4-BE49-F238E27FC236}">
                <a16:creationId xmlns:a16="http://schemas.microsoft.com/office/drawing/2014/main" id="{08996A2E-32DA-3F09-28E7-696B15A1DE24}"/>
              </a:ext>
            </a:extLst>
          </p:cNvPr>
          <p:cNvSpPr>
            <a:spLocks noGrp="1"/>
          </p:cNvSpPr>
          <p:nvPr>
            <p:ph type="body" sz="quarter" idx="13" hasCustomPrompt="1"/>
          </p:nvPr>
        </p:nvSpPr>
        <p:spPr>
          <a:xfrm>
            <a:off x="6096000" y="1778000"/>
            <a:ext cx="5067300" cy="660400"/>
          </a:xfrm>
        </p:spPr>
        <p:txBody>
          <a:bodyPr>
            <a:normAutofit/>
          </a:bodyPr>
          <a:lstStyle>
            <a:lvl1pPr marL="0" indent="0">
              <a:buNone/>
              <a:defRPr sz="3200">
                <a:solidFill>
                  <a:schemeClr val="bg1"/>
                </a:solidFill>
                <a:latin typeface="Avenir Next LT Pro Demi" panose="020B0704020202020204" pitchFamily="34" charset="0"/>
              </a:defRPr>
            </a:lvl1pPr>
          </a:lstStyle>
          <a:p>
            <a:pPr lvl="0"/>
            <a:r>
              <a:rPr lang="en-US"/>
              <a:t>Slide Title </a:t>
            </a:r>
          </a:p>
        </p:txBody>
      </p:sp>
      <p:sp>
        <p:nvSpPr>
          <p:cNvPr id="11" name="Text Placeholder 10">
            <a:extLst>
              <a:ext uri="{FF2B5EF4-FFF2-40B4-BE49-F238E27FC236}">
                <a16:creationId xmlns:a16="http://schemas.microsoft.com/office/drawing/2014/main" id="{D45DBB27-07C0-130F-68F1-14AD98DD2C83}"/>
              </a:ext>
            </a:extLst>
          </p:cNvPr>
          <p:cNvSpPr>
            <a:spLocks noGrp="1"/>
          </p:cNvSpPr>
          <p:nvPr>
            <p:ph type="body" sz="quarter" idx="14" hasCustomPrompt="1"/>
          </p:nvPr>
        </p:nvSpPr>
        <p:spPr>
          <a:xfrm>
            <a:off x="6096000" y="2527300"/>
            <a:ext cx="5067300" cy="2463800"/>
          </a:xfrm>
        </p:spPr>
        <p:txBody>
          <a:bodyPr>
            <a:normAutofit/>
          </a:bodyPr>
          <a:lstStyle>
            <a:lvl1pPr marL="0" indent="0">
              <a:lnSpc>
                <a:spcPct val="100000"/>
              </a:lnSpc>
              <a:buNone/>
              <a:defRPr sz="2600">
                <a:solidFill>
                  <a:schemeClr val="bg1"/>
                </a:solidFill>
                <a:latin typeface="Avenir Next LT Pro" panose="020B0504020202020204" pitchFamily="34" charset="0"/>
              </a:defRPr>
            </a:lvl1pPr>
          </a:lstStyle>
          <a:p>
            <a:pPr lvl="0"/>
            <a:r>
              <a:rPr lang="en-US"/>
              <a:t>This font size should not be smaller than 20 pt.</a:t>
            </a:r>
          </a:p>
        </p:txBody>
      </p:sp>
      <p:pic>
        <p:nvPicPr>
          <p:cNvPr id="12" name="Picture 11" descr="Logo, company name&#10;&#10;Description automatically generated">
            <a:extLst>
              <a:ext uri="{FF2B5EF4-FFF2-40B4-BE49-F238E27FC236}">
                <a16:creationId xmlns:a16="http://schemas.microsoft.com/office/drawing/2014/main" id="{AFD1E38F-0183-DAD1-2852-80B6A396A6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3900" y="5748213"/>
            <a:ext cx="2292519" cy="944484"/>
          </a:xfrm>
          <a:prstGeom prst="rect">
            <a:avLst/>
          </a:prstGeom>
        </p:spPr>
      </p:pic>
      <p:sp>
        <p:nvSpPr>
          <p:cNvPr id="3" name="Text Placeholder 3">
            <a:extLst>
              <a:ext uri="{FF2B5EF4-FFF2-40B4-BE49-F238E27FC236}">
                <a16:creationId xmlns:a16="http://schemas.microsoft.com/office/drawing/2014/main" id="{E1E4DFCD-B4EA-F27E-9AB7-A64472FE2481}"/>
              </a:ext>
            </a:extLst>
          </p:cNvPr>
          <p:cNvSpPr>
            <a:spLocks noGrp="1"/>
          </p:cNvSpPr>
          <p:nvPr>
            <p:ph type="body" sz="quarter" idx="15" hasCustomPrompt="1"/>
          </p:nvPr>
        </p:nvSpPr>
        <p:spPr>
          <a:xfrm>
            <a:off x="696686" y="6214282"/>
            <a:ext cx="2292350" cy="385989"/>
          </a:xfrm>
        </p:spPr>
        <p:txBody>
          <a:bodyPr>
            <a:noAutofit/>
          </a:bodyPr>
          <a:lstStyle>
            <a:lvl1pPr marL="0" indent="0">
              <a:buNone/>
              <a:defRPr sz="1800">
                <a:solidFill>
                  <a:schemeClr val="bg1"/>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514135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 Text - Navy">
    <p:bg>
      <p:bgPr>
        <a:solidFill>
          <a:srgbClr val="315470"/>
        </a:solidFill>
        <a:effectLst/>
      </p:bgPr>
    </p:bg>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D8FEF5DD-77BC-C6BC-48C5-93808CD769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8070" y="971551"/>
            <a:ext cx="3702591" cy="4914899"/>
          </a:xfrm>
          <a:prstGeom prst="rect">
            <a:avLst/>
          </a:prstGeom>
        </p:spPr>
      </p:pic>
      <p:sp>
        <p:nvSpPr>
          <p:cNvPr id="9" name="Text Placeholder 8">
            <a:extLst>
              <a:ext uri="{FF2B5EF4-FFF2-40B4-BE49-F238E27FC236}">
                <a16:creationId xmlns:a16="http://schemas.microsoft.com/office/drawing/2014/main" id="{08996A2E-32DA-3F09-28E7-696B15A1DE24}"/>
              </a:ext>
            </a:extLst>
          </p:cNvPr>
          <p:cNvSpPr>
            <a:spLocks noGrp="1"/>
          </p:cNvSpPr>
          <p:nvPr>
            <p:ph type="body" sz="quarter" idx="13" hasCustomPrompt="1"/>
          </p:nvPr>
        </p:nvSpPr>
        <p:spPr>
          <a:xfrm>
            <a:off x="6096000" y="1778000"/>
            <a:ext cx="5067300" cy="660400"/>
          </a:xfrm>
        </p:spPr>
        <p:txBody>
          <a:bodyPr>
            <a:normAutofit/>
          </a:bodyPr>
          <a:lstStyle>
            <a:lvl1pPr marL="0" indent="0">
              <a:buNone/>
              <a:defRPr sz="3200">
                <a:solidFill>
                  <a:schemeClr val="bg1"/>
                </a:solidFill>
                <a:latin typeface="Avenir Next LT Pro Demi" panose="020B0704020202020204" pitchFamily="34" charset="0"/>
              </a:defRPr>
            </a:lvl1pPr>
          </a:lstStyle>
          <a:p>
            <a:pPr lvl="0"/>
            <a:r>
              <a:rPr lang="en-US"/>
              <a:t>Slide Title </a:t>
            </a:r>
          </a:p>
        </p:txBody>
      </p:sp>
      <p:sp>
        <p:nvSpPr>
          <p:cNvPr id="11" name="Text Placeholder 10">
            <a:extLst>
              <a:ext uri="{FF2B5EF4-FFF2-40B4-BE49-F238E27FC236}">
                <a16:creationId xmlns:a16="http://schemas.microsoft.com/office/drawing/2014/main" id="{D45DBB27-07C0-130F-68F1-14AD98DD2C83}"/>
              </a:ext>
            </a:extLst>
          </p:cNvPr>
          <p:cNvSpPr>
            <a:spLocks noGrp="1"/>
          </p:cNvSpPr>
          <p:nvPr>
            <p:ph type="body" sz="quarter" idx="14" hasCustomPrompt="1"/>
          </p:nvPr>
        </p:nvSpPr>
        <p:spPr>
          <a:xfrm>
            <a:off x="6096000" y="2527300"/>
            <a:ext cx="5067300" cy="2463800"/>
          </a:xfrm>
        </p:spPr>
        <p:txBody>
          <a:bodyPr>
            <a:normAutofit/>
          </a:bodyPr>
          <a:lstStyle>
            <a:lvl1pPr marL="0" indent="0">
              <a:lnSpc>
                <a:spcPct val="100000"/>
              </a:lnSpc>
              <a:buNone/>
              <a:defRPr sz="2600">
                <a:solidFill>
                  <a:schemeClr val="bg1"/>
                </a:solidFill>
                <a:latin typeface="Avenir Next LT Pro" panose="020B0504020202020204" pitchFamily="34" charset="0"/>
              </a:defRPr>
            </a:lvl1pPr>
          </a:lstStyle>
          <a:p>
            <a:pPr lvl="0"/>
            <a:r>
              <a:rPr lang="en-US"/>
              <a:t>This font size should not be smaller than 20 pt.</a:t>
            </a:r>
          </a:p>
        </p:txBody>
      </p:sp>
      <p:pic>
        <p:nvPicPr>
          <p:cNvPr id="12" name="Picture 11" descr="Logo, company name&#10;&#10;Description automatically generated">
            <a:extLst>
              <a:ext uri="{FF2B5EF4-FFF2-40B4-BE49-F238E27FC236}">
                <a16:creationId xmlns:a16="http://schemas.microsoft.com/office/drawing/2014/main" id="{AFD1E38F-0183-DAD1-2852-80B6A396A6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3900" y="5748213"/>
            <a:ext cx="2292519" cy="944484"/>
          </a:xfrm>
          <a:prstGeom prst="rect">
            <a:avLst/>
          </a:prstGeom>
        </p:spPr>
      </p:pic>
      <p:sp>
        <p:nvSpPr>
          <p:cNvPr id="3" name="Text Placeholder 3">
            <a:extLst>
              <a:ext uri="{FF2B5EF4-FFF2-40B4-BE49-F238E27FC236}">
                <a16:creationId xmlns:a16="http://schemas.microsoft.com/office/drawing/2014/main" id="{0BBEA455-7402-2451-3501-439568274104}"/>
              </a:ext>
            </a:extLst>
          </p:cNvPr>
          <p:cNvSpPr>
            <a:spLocks noGrp="1"/>
          </p:cNvSpPr>
          <p:nvPr>
            <p:ph type="body" sz="quarter" idx="15" hasCustomPrompt="1"/>
          </p:nvPr>
        </p:nvSpPr>
        <p:spPr>
          <a:xfrm>
            <a:off x="696686" y="6214282"/>
            <a:ext cx="2292350" cy="385989"/>
          </a:xfrm>
        </p:spPr>
        <p:txBody>
          <a:bodyPr>
            <a:noAutofit/>
          </a:bodyPr>
          <a:lstStyle>
            <a:lvl1pPr marL="0" indent="0">
              <a:buNone/>
              <a:defRPr sz="1800">
                <a:solidFill>
                  <a:schemeClr val="bg1"/>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3763202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 Text - White">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996A2E-32DA-3F09-28E7-696B15A1DE24}"/>
              </a:ext>
            </a:extLst>
          </p:cNvPr>
          <p:cNvSpPr>
            <a:spLocks noGrp="1"/>
          </p:cNvSpPr>
          <p:nvPr>
            <p:ph type="body" sz="quarter" idx="13" hasCustomPrompt="1"/>
          </p:nvPr>
        </p:nvSpPr>
        <p:spPr>
          <a:xfrm>
            <a:off x="6096000" y="1778000"/>
            <a:ext cx="5067300" cy="660400"/>
          </a:xfrm>
        </p:spPr>
        <p:txBody>
          <a:bodyPr>
            <a:normAutofit/>
          </a:bodyPr>
          <a:lstStyle>
            <a:lvl1pPr marL="0" indent="0">
              <a:buNone/>
              <a:defRPr sz="3200">
                <a:solidFill>
                  <a:srgbClr val="315470"/>
                </a:solidFill>
                <a:latin typeface="Avenir Next LT Pro Demi" panose="020B0704020202020204" pitchFamily="34" charset="0"/>
              </a:defRPr>
            </a:lvl1pPr>
          </a:lstStyle>
          <a:p>
            <a:pPr lvl="0"/>
            <a:r>
              <a:rPr lang="en-US"/>
              <a:t>Slide Title </a:t>
            </a:r>
          </a:p>
        </p:txBody>
      </p:sp>
      <p:sp>
        <p:nvSpPr>
          <p:cNvPr id="11" name="Text Placeholder 10">
            <a:extLst>
              <a:ext uri="{FF2B5EF4-FFF2-40B4-BE49-F238E27FC236}">
                <a16:creationId xmlns:a16="http://schemas.microsoft.com/office/drawing/2014/main" id="{D45DBB27-07C0-130F-68F1-14AD98DD2C83}"/>
              </a:ext>
            </a:extLst>
          </p:cNvPr>
          <p:cNvSpPr>
            <a:spLocks noGrp="1"/>
          </p:cNvSpPr>
          <p:nvPr>
            <p:ph type="body" sz="quarter" idx="14" hasCustomPrompt="1"/>
          </p:nvPr>
        </p:nvSpPr>
        <p:spPr>
          <a:xfrm>
            <a:off x="6096000" y="2527300"/>
            <a:ext cx="5067300" cy="2463800"/>
          </a:xfrm>
        </p:spPr>
        <p:txBody>
          <a:bodyPr>
            <a:normAutofit/>
          </a:bodyPr>
          <a:lstStyle>
            <a:lvl1pPr marL="0" indent="0">
              <a:lnSpc>
                <a:spcPct val="100000"/>
              </a:lnSpc>
              <a:buNone/>
              <a:defRPr sz="2600">
                <a:solidFill>
                  <a:srgbClr val="315470"/>
                </a:solidFill>
                <a:latin typeface="Avenir Next LT Pro" panose="020B0504020202020204" pitchFamily="34" charset="0"/>
              </a:defRPr>
            </a:lvl1pPr>
          </a:lstStyle>
          <a:p>
            <a:pPr lvl="0"/>
            <a:r>
              <a:rPr lang="en-US"/>
              <a:t>This font size should not be smaller than 20 pt.</a:t>
            </a:r>
          </a:p>
        </p:txBody>
      </p:sp>
      <p:pic>
        <p:nvPicPr>
          <p:cNvPr id="3" name="Picture 2" descr="A person smiling for the camera&#10;&#10;Description automatically generated with low confidence">
            <a:extLst>
              <a:ext uri="{FF2B5EF4-FFF2-40B4-BE49-F238E27FC236}">
                <a16:creationId xmlns:a16="http://schemas.microsoft.com/office/drawing/2014/main" id="{AB3DDBF4-D129-A57E-8F75-3F0F640238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6247" y="952166"/>
            <a:ext cx="3712590" cy="4934284"/>
          </a:xfrm>
          <a:prstGeom prst="rect">
            <a:avLst/>
          </a:prstGeom>
        </p:spPr>
      </p:pic>
      <p:pic>
        <p:nvPicPr>
          <p:cNvPr id="4" name="Picture 3" descr="Logo, company name&#10;&#10;Description automatically generated">
            <a:extLst>
              <a:ext uri="{FF2B5EF4-FFF2-40B4-BE49-F238E27FC236}">
                <a16:creationId xmlns:a16="http://schemas.microsoft.com/office/drawing/2014/main" id="{BB379A51-1EDB-0318-EA88-94C326B885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3896" y="5748212"/>
            <a:ext cx="2292523" cy="944485"/>
          </a:xfrm>
          <a:prstGeom prst="rect">
            <a:avLst/>
          </a:prstGeom>
        </p:spPr>
      </p:pic>
      <p:sp>
        <p:nvSpPr>
          <p:cNvPr id="5" name="Text Placeholder 3">
            <a:extLst>
              <a:ext uri="{FF2B5EF4-FFF2-40B4-BE49-F238E27FC236}">
                <a16:creationId xmlns:a16="http://schemas.microsoft.com/office/drawing/2014/main" id="{C5274598-B719-853E-032F-3BA55FDD899D}"/>
              </a:ext>
            </a:extLst>
          </p:cNvPr>
          <p:cNvSpPr>
            <a:spLocks noGrp="1"/>
          </p:cNvSpPr>
          <p:nvPr>
            <p:ph type="body" sz="quarter" idx="15" hasCustomPrompt="1"/>
          </p:nvPr>
        </p:nvSpPr>
        <p:spPr>
          <a:xfrm>
            <a:off x="696686" y="6214282"/>
            <a:ext cx="2292350" cy="385989"/>
          </a:xfrm>
        </p:spPr>
        <p:txBody>
          <a:bodyPr>
            <a:noAutofit/>
          </a:bodyPr>
          <a:lstStyle>
            <a:lvl1pPr marL="0" indent="0">
              <a:buNone/>
              <a:defRPr sz="1800">
                <a:solidFill>
                  <a:srgbClr val="315470"/>
                </a:solidFill>
                <a:latin typeface="Avenir Next LT Pro" panose="020B0504020202020204" pitchFamily="34" charset="0"/>
              </a:defRPr>
            </a:lvl1pPr>
          </a:lstStyle>
          <a:p>
            <a:pPr lvl="0"/>
            <a:r>
              <a:rPr lang="en-US"/>
              <a:t>Page ##</a:t>
            </a:r>
          </a:p>
        </p:txBody>
      </p:sp>
    </p:spTree>
    <p:extLst>
      <p:ext uri="{BB962C8B-B14F-4D97-AF65-F5344CB8AC3E}">
        <p14:creationId xmlns:p14="http://schemas.microsoft.com/office/powerpoint/2010/main" val="21912610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36948D-4B86-E828-410A-B2880558C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99FE25-E8B1-5F7F-E5F4-EF9E9D8E7B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10449-483A-D65E-6EFB-C6E5BEA42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29626-FA64-4C23-9E98-B3904ADE7CBE}" type="datetimeFigureOut">
              <a:rPr lang="en-US" smtClean="0"/>
              <a:t>8/31/2023</a:t>
            </a:fld>
            <a:endParaRPr lang="en-US"/>
          </a:p>
        </p:txBody>
      </p:sp>
      <p:sp>
        <p:nvSpPr>
          <p:cNvPr id="5" name="Footer Placeholder 4">
            <a:extLst>
              <a:ext uri="{FF2B5EF4-FFF2-40B4-BE49-F238E27FC236}">
                <a16:creationId xmlns:a16="http://schemas.microsoft.com/office/drawing/2014/main" id="{751D9DB0-0FAA-B764-0FC7-4CEEAA79DE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567382-CBCA-7B60-DFF5-6517CDA907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CF555-94D7-4417-8153-8C7205DC0D66}" type="slidenum">
              <a:rPr lang="en-US" smtClean="0"/>
              <a:t>‹#›</a:t>
            </a:fld>
            <a:endParaRPr lang="en-US"/>
          </a:p>
        </p:txBody>
      </p:sp>
    </p:spTree>
    <p:extLst>
      <p:ext uri="{BB962C8B-B14F-4D97-AF65-F5344CB8AC3E}">
        <p14:creationId xmlns:p14="http://schemas.microsoft.com/office/powerpoint/2010/main" val="632963147"/>
      </p:ext>
    </p:extLst>
  </p:cSld>
  <p:clrMap bg1="lt1" tx1="dk1" bg2="lt2" tx2="dk2" accent1="accent1" accent2="accent2" accent3="accent3" accent4="accent4" accent5="accent5" accent6="accent6" hlink="hlink" folHlink="folHlink"/>
  <p:sldLayoutIdLst>
    <p:sldLayoutId id="2147483654" r:id="rId1"/>
    <p:sldLayoutId id="2147483672" r:id="rId2"/>
    <p:sldLayoutId id="2147483674" r:id="rId3"/>
    <p:sldLayoutId id="2147483673" r:id="rId4"/>
    <p:sldLayoutId id="214748364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E8F61-D359-75F9-4749-E382C8A2A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45CA0B-F3EA-4635-004F-19D343486F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D7ADC-A386-D70C-582F-A2E3EB9833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35F6E-8F57-4FB1-9BE5-95F8C98C9E60}" type="datetimeFigureOut">
              <a:rPr lang="en-US" smtClean="0"/>
              <a:t>8/31/2023</a:t>
            </a:fld>
            <a:endParaRPr lang="en-US"/>
          </a:p>
        </p:txBody>
      </p:sp>
      <p:sp>
        <p:nvSpPr>
          <p:cNvPr id="5" name="Footer Placeholder 4">
            <a:extLst>
              <a:ext uri="{FF2B5EF4-FFF2-40B4-BE49-F238E27FC236}">
                <a16:creationId xmlns:a16="http://schemas.microsoft.com/office/drawing/2014/main" id="{B4B30B72-7F1C-82C6-2E9B-0B517194A9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A9EDFE-02E3-2B65-82EA-0094B943D2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A7E0C-7D8F-4064-864D-8166344BBFDE}" type="slidenum">
              <a:rPr lang="en-US" smtClean="0"/>
              <a:t>‹#›</a:t>
            </a:fld>
            <a:endParaRPr lang="en-US"/>
          </a:p>
        </p:txBody>
      </p:sp>
    </p:spTree>
    <p:extLst>
      <p:ext uri="{BB962C8B-B14F-4D97-AF65-F5344CB8AC3E}">
        <p14:creationId xmlns:p14="http://schemas.microsoft.com/office/powerpoint/2010/main" val="593933724"/>
      </p:ext>
    </p:extLst>
  </p:cSld>
  <p:clrMap bg1="lt1" tx1="dk1" bg2="lt2" tx2="dk2" accent1="accent1" accent2="accent2" accent3="accent3" accent4="accent4" accent5="accent5" accent6="accent6" hlink="hlink" folHlink="folHlink"/>
  <p:sldLayoutIdLst>
    <p:sldLayoutId id="2147483667" r:id="rId1"/>
    <p:sldLayoutId id="2147483676" r:id="rId2"/>
    <p:sldLayoutId id="2147483721" r:id="rId3"/>
    <p:sldLayoutId id="2147483675" r:id="rId4"/>
    <p:sldLayoutId id="2147483722" r:id="rId5"/>
    <p:sldLayoutId id="2147483720" r:id="rId6"/>
    <p:sldLayoutId id="2147483742" r:id="rId7"/>
    <p:sldLayoutId id="2147483743" r:id="rId8"/>
    <p:sldLayoutId id="2147483744" r:id="rId9"/>
    <p:sldLayoutId id="214748374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8E4828-F82A-1986-F442-830CF32590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56DB83-B9F8-C81D-C49F-984B0CD555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D74C5-5B73-F4FF-9C6D-0B5179C39E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6C37F6-12DD-4494-8E8C-D99F61A2A4A3}" type="datetimeFigureOut">
              <a:rPr lang="en-US" smtClean="0"/>
              <a:t>8/31/2023</a:t>
            </a:fld>
            <a:endParaRPr lang="en-US"/>
          </a:p>
        </p:txBody>
      </p:sp>
      <p:sp>
        <p:nvSpPr>
          <p:cNvPr id="5" name="Footer Placeholder 4">
            <a:extLst>
              <a:ext uri="{FF2B5EF4-FFF2-40B4-BE49-F238E27FC236}">
                <a16:creationId xmlns:a16="http://schemas.microsoft.com/office/drawing/2014/main" id="{989CCE5F-52F5-3181-29DE-0A3F13260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BFD859-56AE-ED79-B0B7-7DCB531ADA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7C5AC-888A-4EE2-9C1E-47B27F2DF411}" type="slidenum">
              <a:rPr lang="en-US" smtClean="0"/>
              <a:t>‹#›</a:t>
            </a:fld>
            <a:endParaRPr lang="en-US"/>
          </a:p>
        </p:txBody>
      </p:sp>
    </p:spTree>
    <p:extLst>
      <p:ext uri="{BB962C8B-B14F-4D97-AF65-F5344CB8AC3E}">
        <p14:creationId xmlns:p14="http://schemas.microsoft.com/office/powerpoint/2010/main" val="3374830950"/>
      </p:ext>
    </p:extLst>
  </p:cSld>
  <p:clrMap bg1="lt1" tx1="dk1" bg2="lt2" tx2="dk2" accent1="accent1" accent2="accent2" accent3="accent3" accent4="accent4" accent5="accent5" accent6="accent6" hlink="hlink" folHlink="folHlink"/>
  <p:sldLayoutIdLst>
    <p:sldLayoutId id="2147483684" r:id="rId1"/>
    <p:sldLayoutId id="2147483689" r:id="rId2"/>
    <p:sldLayoutId id="2147483737" r:id="rId3"/>
    <p:sldLayoutId id="214748369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B65FF-3588-8921-1CEE-1369011253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0C95E6-E5F6-C623-7D02-A29D18E540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7A246-73D0-761B-508A-8E7C9CCE01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27F72-5AFF-47DD-86B2-297D3113E63B}" type="datetimeFigureOut">
              <a:rPr lang="en-US" smtClean="0"/>
              <a:t>8/31/2023</a:t>
            </a:fld>
            <a:endParaRPr lang="en-US"/>
          </a:p>
        </p:txBody>
      </p:sp>
      <p:sp>
        <p:nvSpPr>
          <p:cNvPr id="5" name="Footer Placeholder 4">
            <a:extLst>
              <a:ext uri="{FF2B5EF4-FFF2-40B4-BE49-F238E27FC236}">
                <a16:creationId xmlns:a16="http://schemas.microsoft.com/office/drawing/2014/main" id="{FD311986-5B99-968E-92B0-DCFE2B47EF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509DF9-7D59-0737-CF13-B8B50DF176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D602F-8DBC-4D97-92F7-65BAA8808B2F}" type="slidenum">
              <a:rPr lang="en-US" smtClean="0"/>
              <a:t>‹#›</a:t>
            </a:fld>
            <a:endParaRPr lang="en-US"/>
          </a:p>
        </p:txBody>
      </p:sp>
    </p:spTree>
    <p:extLst>
      <p:ext uri="{BB962C8B-B14F-4D97-AF65-F5344CB8AC3E}">
        <p14:creationId xmlns:p14="http://schemas.microsoft.com/office/powerpoint/2010/main" val="39250215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38" r:id="rId3"/>
    <p:sldLayoutId id="214748370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F3CD3-17EB-49A0-E73A-60FF0503DC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43C418-1E38-57D2-FB6C-C3473B14BC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4E0E1-D19B-A3AD-428B-18EB3A252C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D900A-7C3C-4C94-BBA0-FBB7CD81A6C0}" type="datetimeFigureOut">
              <a:rPr lang="en-US" smtClean="0"/>
              <a:t>8/31/2023</a:t>
            </a:fld>
            <a:endParaRPr lang="en-US"/>
          </a:p>
        </p:txBody>
      </p:sp>
      <p:sp>
        <p:nvSpPr>
          <p:cNvPr id="5" name="Footer Placeholder 4">
            <a:extLst>
              <a:ext uri="{FF2B5EF4-FFF2-40B4-BE49-F238E27FC236}">
                <a16:creationId xmlns:a16="http://schemas.microsoft.com/office/drawing/2014/main" id="{F945EE67-2970-CAC6-24F4-E7FEE32490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4ED636-EF01-B4CF-B08A-3011CD2375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7C0FB-B696-401E-9CE2-35C237416A69}" type="slidenum">
              <a:rPr lang="en-US" smtClean="0"/>
              <a:t>‹#›</a:t>
            </a:fld>
            <a:endParaRPr lang="en-US"/>
          </a:p>
        </p:txBody>
      </p:sp>
    </p:spTree>
    <p:extLst>
      <p:ext uri="{BB962C8B-B14F-4D97-AF65-F5344CB8AC3E}">
        <p14:creationId xmlns:p14="http://schemas.microsoft.com/office/powerpoint/2010/main" val="2640590480"/>
      </p:ext>
    </p:extLst>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15D0DB-2D26-9317-D2E6-0BACCD7EF3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325786-63B6-BFFE-5EFD-540C918CB8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49A20-2909-8370-BFDC-1D1FFC1B1A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7D141-817E-41E0-B28E-282946596674}" type="datetimeFigureOut">
              <a:rPr lang="en-US" smtClean="0"/>
              <a:t>8/31/2023</a:t>
            </a:fld>
            <a:endParaRPr lang="en-US"/>
          </a:p>
        </p:txBody>
      </p:sp>
      <p:sp>
        <p:nvSpPr>
          <p:cNvPr id="5" name="Footer Placeholder 4">
            <a:extLst>
              <a:ext uri="{FF2B5EF4-FFF2-40B4-BE49-F238E27FC236}">
                <a16:creationId xmlns:a16="http://schemas.microsoft.com/office/drawing/2014/main" id="{DFA10DA9-92EB-A274-E01A-0445A7B4D1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CB3CC6-AC3B-ECC3-EEBF-83B99D3B74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E40EC-0529-4D12-9732-EA77149E0D89}" type="slidenum">
              <a:rPr lang="en-US" smtClean="0"/>
              <a:t>‹#›</a:t>
            </a:fld>
            <a:endParaRPr lang="en-US"/>
          </a:p>
        </p:txBody>
      </p:sp>
    </p:spTree>
    <p:extLst>
      <p:ext uri="{BB962C8B-B14F-4D97-AF65-F5344CB8AC3E}">
        <p14:creationId xmlns:p14="http://schemas.microsoft.com/office/powerpoint/2010/main" val="2778782958"/>
      </p:ext>
    </p:extLst>
  </p:cSld>
  <p:clrMap bg1="lt1" tx1="dk1" bg2="lt2" tx2="dk2" accent1="accent1" accent2="accent2" accent3="accent3" accent4="accent4" accent5="accent5" accent6="accent6" hlink="hlink" folHlink="folHlink"/>
  <p:sldLayoutIdLst>
    <p:sldLayoutId id="2147483718"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D76156-1609-C9B2-9E97-20AA07D38A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C03C4B-024E-5E7B-537E-94A0485A90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E499E-1660-DAA1-F5DE-CC79C7A686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3CAF45-5A8F-4AFE-9EDC-55579947A113}" type="datetimeFigureOut">
              <a:rPr lang="en-US" smtClean="0"/>
              <a:t>8/31/2023</a:t>
            </a:fld>
            <a:endParaRPr lang="en-US"/>
          </a:p>
        </p:txBody>
      </p:sp>
      <p:sp>
        <p:nvSpPr>
          <p:cNvPr id="5" name="Footer Placeholder 4">
            <a:extLst>
              <a:ext uri="{FF2B5EF4-FFF2-40B4-BE49-F238E27FC236}">
                <a16:creationId xmlns:a16="http://schemas.microsoft.com/office/drawing/2014/main" id="{0604A2E7-379B-79FC-7FF9-C1C2641A17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13FAC9-4536-F218-4347-1FFF19231E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0505E-ACA2-4D4C-851C-29BC4579C0CE}" type="slidenum">
              <a:rPr lang="en-US" smtClean="0"/>
              <a:t>‹#›</a:t>
            </a:fld>
            <a:endParaRPr lang="en-US"/>
          </a:p>
        </p:txBody>
      </p:sp>
    </p:spTree>
    <p:extLst>
      <p:ext uri="{BB962C8B-B14F-4D97-AF65-F5344CB8AC3E}">
        <p14:creationId xmlns:p14="http://schemas.microsoft.com/office/powerpoint/2010/main" val="7549725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B369B1-2B75-79DD-DFA7-7050DD236D84}"/>
              </a:ext>
            </a:extLst>
          </p:cNvPr>
          <p:cNvSpPr>
            <a:spLocks noGrp="1"/>
          </p:cNvSpPr>
          <p:nvPr>
            <p:ph type="body" sz="quarter" idx="13"/>
          </p:nvPr>
        </p:nvSpPr>
        <p:spPr>
          <a:xfrm>
            <a:off x="2189419" y="4265088"/>
            <a:ext cx="7813157" cy="1178783"/>
          </a:xfrm>
        </p:spPr>
        <p:txBody>
          <a:bodyPr>
            <a:noAutofit/>
          </a:bodyPr>
          <a:lstStyle/>
          <a:p>
            <a:r>
              <a:rPr lang="en-US" sz="3600" dirty="0"/>
              <a:t>Running Holiday Giving Campaigns with Skilled Volunteer Support</a:t>
            </a:r>
          </a:p>
        </p:txBody>
      </p:sp>
      <p:sp>
        <p:nvSpPr>
          <p:cNvPr id="3" name="Text Placeholder 2">
            <a:extLst>
              <a:ext uri="{FF2B5EF4-FFF2-40B4-BE49-F238E27FC236}">
                <a16:creationId xmlns:a16="http://schemas.microsoft.com/office/drawing/2014/main" id="{B2D90C70-DDCB-E9A0-608B-951488F4A7A7}"/>
              </a:ext>
            </a:extLst>
          </p:cNvPr>
          <p:cNvSpPr>
            <a:spLocks noGrp="1"/>
          </p:cNvSpPr>
          <p:nvPr>
            <p:ph type="body" sz="quarter" idx="14"/>
          </p:nvPr>
        </p:nvSpPr>
        <p:spPr>
          <a:xfrm>
            <a:off x="3221476" y="5544657"/>
            <a:ext cx="5749041" cy="598488"/>
          </a:xfrm>
        </p:spPr>
        <p:txBody>
          <a:bodyPr>
            <a:normAutofit/>
          </a:bodyPr>
          <a:lstStyle/>
          <a:p>
            <a:r>
              <a:rPr lang="en-US" dirty="0"/>
              <a:t>Taproot Foundation | August 2023</a:t>
            </a:r>
          </a:p>
        </p:txBody>
      </p:sp>
    </p:spTree>
    <p:extLst>
      <p:ext uri="{BB962C8B-B14F-4D97-AF65-F5344CB8AC3E}">
        <p14:creationId xmlns:p14="http://schemas.microsoft.com/office/powerpoint/2010/main" val="2440824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155E92-D264-1997-55CC-EBDEAE4C2BF0}"/>
              </a:ext>
            </a:extLst>
          </p:cNvPr>
          <p:cNvSpPr>
            <a:spLocks noGrp="1"/>
          </p:cNvSpPr>
          <p:nvPr>
            <p:ph type="body" sz="quarter" idx="13"/>
          </p:nvPr>
        </p:nvSpPr>
        <p:spPr>
          <a:xfrm>
            <a:off x="336644" y="413224"/>
            <a:ext cx="11687033" cy="660400"/>
          </a:xfrm>
        </p:spPr>
        <p:txBody>
          <a:bodyPr>
            <a:normAutofit/>
          </a:bodyPr>
          <a:lstStyle/>
          <a:p>
            <a:r>
              <a:rPr lang="en-US" sz="3600" b="1" dirty="0"/>
              <a:t>Using Data in Your Holiday Giving Campaign</a:t>
            </a:r>
          </a:p>
        </p:txBody>
      </p:sp>
      <p:sp>
        <p:nvSpPr>
          <p:cNvPr id="4" name="Text Placeholder 3">
            <a:extLst>
              <a:ext uri="{FF2B5EF4-FFF2-40B4-BE49-F238E27FC236}">
                <a16:creationId xmlns:a16="http://schemas.microsoft.com/office/drawing/2014/main" id="{F90FA9C5-76DB-4C25-328D-9F37F1FD80D6}"/>
              </a:ext>
            </a:extLst>
          </p:cNvPr>
          <p:cNvSpPr>
            <a:spLocks noGrp="1"/>
          </p:cNvSpPr>
          <p:nvPr>
            <p:ph type="body" sz="quarter" idx="14"/>
          </p:nvPr>
        </p:nvSpPr>
        <p:spPr>
          <a:xfrm>
            <a:off x="2262838" y="1431758"/>
            <a:ext cx="9760839" cy="5426241"/>
          </a:xfrm>
        </p:spPr>
        <p:txBody>
          <a:bodyPr>
            <a:normAutofit fontScale="62500" lnSpcReduction="20000"/>
          </a:bodyPr>
          <a:lstStyle/>
          <a:p>
            <a:r>
              <a:rPr lang="en-US" sz="4500" b="1" dirty="0"/>
              <a:t>Partnership Possibilities with Skilled Volunteers:</a:t>
            </a:r>
          </a:p>
          <a:p>
            <a:pPr marL="457200" indent="-457200">
              <a:buFont typeface="Arial" panose="020B0604020202020204" pitchFamily="34" charset="0"/>
              <a:buChar char="•"/>
            </a:pPr>
            <a:r>
              <a:rPr lang="en-US" sz="3800" b="1" dirty="0"/>
              <a:t>Social Media: </a:t>
            </a:r>
          </a:p>
          <a:p>
            <a:pPr marL="1143000" lvl="1" indent="-457200">
              <a:buFont typeface="Courier New" panose="02070309020205020404" pitchFamily="49" charset="0"/>
              <a:buChar char="o"/>
            </a:pPr>
            <a:r>
              <a:rPr lang="en-US" sz="3800" dirty="0">
                <a:solidFill>
                  <a:schemeClr val="bg1"/>
                </a:solidFill>
                <a:latin typeface="Avenir Next LT Pro" panose="020B0504020202020204" pitchFamily="34" charset="0"/>
              </a:rPr>
              <a:t>Graphics package for annual impact data</a:t>
            </a:r>
          </a:p>
          <a:p>
            <a:pPr marL="1143000" lvl="1" indent="-457200">
              <a:buFont typeface="Courier New" panose="02070309020205020404" pitchFamily="49" charset="0"/>
              <a:buChar char="o"/>
            </a:pPr>
            <a:r>
              <a:rPr lang="en-US" sz="3800" dirty="0">
                <a:solidFill>
                  <a:schemeClr val="bg1"/>
                </a:solidFill>
                <a:latin typeface="Avenir Next LT Pro" panose="020B0504020202020204" pitchFamily="34" charset="0"/>
              </a:rPr>
              <a:t>Animated video showcasing programming</a:t>
            </a:r>
          </a:p>
          <a:p>
            <a:pPr marL="1143000" lvl="1" indent="-457200">
              <a:buFont typeface="Courier New" panose="02070309020205020404" pitchFamily="49" charset="0"/>
              <a:buChar char="o"/>
            </a:pPr>
            <a:r>
              <a:rPr lang="en-US" sz="3800" dirty="0">
                <a:solidFill>
                  <a:schemeClr val="bg1"/>
                </a:solidFill>
                <a:latin typeface="Avenir Next LT Pro" panose="020B0504020202020204" pitchFamily="34" charset="0"/>
              </a:rPr>
              <a:t>Social channel differentiation strategy</a:t>
            </a:r>
          </a:p>
          <a:p>
            <a:pPr marL="457200" indent="-457200">
              <a:buFont typeface="Arial" panose="020B0604020202020204" pitchFamily="34" charset="0"/>
              <a:buChar char="•"/>
            </a:pPr>
            <a:r>
              <a:rPr lang="en-US" sz="3800" b="1" dirty="0"/>
              <a:t>Content:</a:t>
            </a:r>
          </a:p>
          <a:p>
            <a:pPr marL="1143000" lvl="1" indent="-457200">
              <a:buFont typeface="Courier New" panose="02070309020205020404" pitchFamily="49" charset="0"/>
              <a:buChar char="o"/>
            </a:pPr>
            <a:r>
              <a:rPr lang="en-US" sz="3800" dirty="0">
                <a:solidFill>
                  <a:schemeClr val="bg1"/>
                </a:solidFill>
                <a:latin typeface="Avenir Next LT Pro" panose="020B0504020202020204" pitchFamily="34" charset="0"/>
              </a:rPr>
              <a:t>Annual Impact Report</a:t>
            </a:r>
          </a:p>
          <a:p>
            <a:pPr marL="1143000" lvl="1" indent="-457200">
              <a:buFont typeface="Courier New" panose="02070309020205020404" pitchFamily="49" charset="0"/>
              <a:buChar char="o"/>
            </a:pPr>
            <a:r>
              <a:rPr lang="en-US" sz="3800" dirty="0">
                <a:solidFill>
                  <a:schemeClr val="bg1"/>
                </a:solidFill>
                <a:latin typeface="Avenir Next LT Pro" panose="020B0504020202020204" pitchFamily="34" charset="0"/>
              </a:rPr>
              <a:t>Stakeholder testimonials</a:t>
            </a:r>
          </a:p>
          <a:p>
            <a:pPr marL="1143000" lvl="1" indent="-457200">
              <a:buFont typeface="Courier New" panose="02070309020205020404" pitchFamily="49" charset="0"/>
              <a:buChar char="o"/>
            </a:pPr>
            <a:r>
              <a:rPr lang="en-US" sz="3800" dirty="0">
                <a:solidFill>
                  <a:schemeClr val="bg1"/>
                </a:solidFill>
                <a:latin typeface="Avenir Next LT Pro" panose="020B0504020202020204" pitchFamily="34" charset="0"/>
              </a:rPr>
              <a:t>Website feature displaying impact data</a:t>
            </a:r>
          </a:p>
          <a:p>
            <a:pPr marL="457200" indent="-457200">
              <a:buFont typeface="Arial" panose="020B0604020202020204" pitchFamily="34" charset="0"/>
              <a:buChar char="•"/>
            </a:pPr>
            <a:r>
              <a:rPr lang="en-US" sz="3800" b="1" dirty="0"/>
              <a:t>Email: </a:t>
            </a:r>
          </a:p>
          <a:p>
            <a:pPr marL="1143000" lvl="1" indent="-457200">
              <a:buFont typeface="Courier New" panose="02070309020205020404" pitchFamily="49" charset="0"/>
              <a:buChar char="o"/>
            </a:pPr>
            <a:r>
              <a:rPr lang="en-US" sz="3800" dirty="0">
                <a:solidFill>
                  <a:schemeClr val="bg1"/>
                </a:solidFill>
                <a:latin typeface="Avenir Next LT Pro" panose="020B0504020202020204" pitchFamily="34" charset="0"/>
              </a:rPr>
              <a:t>Nurture series for donor segments</a:t>
            </a:r>
          </a:p>
          <a:p>
            <a:pPr marL="1143000" lvl="1" indent="-457200">
              <a:buFont typeface="Courier New" panose="02070309020205020404" pitchFamily="49" charset="0"/>
              <a:buChar char="o"/>
            </a:pPr>
            <a:r>
              <a:rPr lang="en-US" sz="3800" dirty="0">
                <a:solidFill>
                  <a:schemeClr val="bg1"/>
                </a:solidFill>
                <a:latin typeface="Avenir Next LT Pro" panose="020B0504020202020204" pitchFamily="34" charset="0"/>
              </a:rPr>
              <a:t>Incentivized referral program</a:t>
            </a:r>
          </a:p>
          <a:p>
            <a:pPr marL="457200" indent="-457200">
              <a:buFont typeface="Arial" panose="020B0604020202020204" pitchFamily="34" charset="0"/>
              <a:buChar char="•"/>
            </a:pPr>
            <a:r>
              <a:rPr lang="en-US" sz="3800" b="1" dirty="0"/>
              <a:t>Public Relations:</a:t>
            </a:r>
          </a:p>
          <a:p>
            <a:pPr marL="1143000" lvl="1" indent="-457200">
              <a:buFont typeface="Courier New" panose="02070309020205020404" pitchFamily="49" charset="0"/>
              <a:buChar char="o"/>
            </a:pPr>
            <a:r>
              <a:rPr lang="en-US" sz="3800" dirty="0">
                <a:solidFill>
                  <a:schemeClr val="bg1"/>
                </a:solidFill>
                <a:latin typeface="Avenir Next LT Pro" panose="020B0504020202020204" pitchFamily="34" charset="0"/>
              </a:rPr>
              <a:t>Media kit for annual impact report</a:t>
            </a:r>
          </a:p>
          <a:p>
            <a:pPr marL="1143000" lvl="1" indent="-457200">
              <a:buFont typeface="Courier New" panose="02070309020205020404" pitchFamily="49" charset="0"/>
              <a:buChar char="o"/>
            </a:pPr>
            <a:r>
              <a:rPr lang="en-US" sz="3800" dirty="0">
                <a:solidFill>
                  <a:schemeClr val="bg1"/>
                </a:solidFill>
                <a:latin typeface="Avenir Next LT Pro" panose="020B0504020202020204" pitchFamily="34" charset="0"/>
              </a:rPr>
              <a:t>Media prospect research</a:t>
            </a:r>
          </a:p>
        </p:txBody>
      </p:sp>
      <p:pic>
        <p:nvPicPr>
          <p:cNvPr id="5" name="Picture 4" descr="A yellow light bulb on a blue background&#10;&#10;Description automatically generated">
            <a:extLst>
              <a:ext uri="{FF2B5EF4-FFF2-40B4-BE49-F238E27FC236}">
                <a16:creationId xmlns:a16="http://schemas.microsoft.com/office/drawing/2014/main" id="{794BE7DC-B07D-EF1F-B306-A2CBAF8B0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23" y="1073624"/>
            <a:ext cx="1926194" cy="1926194"/>
          </a:xfrm>
          <a:prstGeom prst="rect">
            <a:avLst/>
          </a:prstGeom>
        </p:spPr>
      </p:pic>
    </p:spTree>
    <p:extLst>
      <p:ext uri="{BB962C8B-B14F-4D97-AF65-F5344CB8AC3E}">
        <p14:creationId xmlns:p14="http://schemas.microsoft.com/office/powerpoint/2010/main" val="1023238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E3AEF7-03BA-8863-B008-B4CC3F3D6AAB}"/>
              </a:ext>
            </a:extLst>
          </p:cNvPr>
          <p:cNvSpPr>
            <a:spLocks noGrp="1"/>
          </p:cNvSpPr>
          <p:nvPr>
            <p:ph type="body" sz="quarter" idx="13"/>
          </p:nvPr>
        </p:nvSpPr>
        <p:spPr>
          <a:xfrm>
            <a:off x="527142" y="509327"/>
            <a:ext cx="11137713" cy="660400"/>
          </a:xfrm>
        </p:spPr>
        <p:txBody>
          <a:bodyPr>
            <a:normAutofit/>
          </a:bodyPr>
          <a:lstStyle/>
          <a:p>
            <a:r>
              <a:rPr lang="en-US" sz="3600" b="1" dirty="0"/>
              <a:t>Fundraising Infrastructure: Brand &amp; Messaging</a:t>
            </a:r>
          </a:p>
        </p:txBody>
      </p:sp>
      <p:sp>
        <p:nvSpPr>
          <p:cNvPr id="4" name="Text Placeholder 3">
            <a:extLst>
              <a:ext uri="{FF2B5EF4-FFF2-40B4-BE49-F238E27FC236}">
                <a16:creationId xmlns:a16="http://schemas.microsoft.com/office/drawing/2014/main" id="{C1B7F2D8-40AC-5AC6-8554-077EE2DB731E}"/>
              </a:ext>
            </a:extLst>
          </p:cNvPr>
          <p:cNvSpPr>
            <a:spLocks noGrp="1"/>
          </p:cNvSpPr>
          <p:nvPr>
            <p:ph type="body" sz="quarter" idx="14"/>
          </p:nvPr>
        </p:nvSpPr>
        <p:spPr>
          <a:xfrm>
            <a:off x="6095998" y="1359568"/>
            <a:ext cx="5067300" cy="4716378"/>
          </a:xfrm>
        </p:spPr>
        <p:txBody>
          <a:bodyPr>
            <a:normAutofit/>
          </a:bodyPr>
          <a:lstStyle/>
          <a:p>
            <a:r>
              <a:rPr lang="en-US" sz="3200" b="1" dirty="0"/>
              <a:t>Partnership Possibilities with Skilled Volunteers:</a:t>
            </a:r>
          </a:p>
          <a:p>
            <a:pPr marL="457200" indent="-457200">
              <a:buFont typeface="Arial" panose="020B0604020202020204" pitchFamily="34" charset="0"/>
              <a:buChar char="•"/>
            </a:pPr>
            <a:r>
              <a:rPr lang="en-US" sz="2800" dirty="0"/>
              <a:t>Key Message Development</a:t>
            </a:r>
          </a:p>
          <a:p>
            <a:pPr marL="457200" indent="-457200">
              <a:buFont typeface="Arial" panose="020B0604020202020204" pitchFamily="34" charset="0"/>
              <a:buChar char="•"/>
            </a:pPr>
            <a:r>
              <a:rPr lang="en-US" sz="2800" dirty="0"/>
              <a:t>SWOT Analysis</a:t>
            </a:r>
          </a:p>
          <a:p>
            <a:pPr marL="457200" indent="-457200">
              <a:buFont typeface="Arial" panose="020B0604020202020204" pitchFamily="34" charset="0"/>
              <a:buChar char="•"/>
            </a:pPr>
            <a:r>
              <a:rPr lang="en-US" sz="2800" dirty="0"/>
              <a:t>Brand &amp; Style Guide</a:t>
            </a:r>
          </a:p>
          <a:p>
            <a:pPr marL="457200" indent="-457200">
              <a:buFont typeface="Arial" panose="020B0604020202020204" pitchFamily="34" charset="0"/>
              <a:buChar char="•"/>
            </a:pPr>
            <a:r>
              <a:rPr lang="en-US" sz="2800" dirty="0"/>
              <a:t>Communications Plan</a:t>
            </a:r>
          </a:p>
          <a:p>
            <a:pPr marL="457200" indent="-457200">
              <a:buFont typeface="Arial" panose="020B0604020202020204" pitchFamily="34" charset="0"/>
              <a:buChar char="•"/>
            </a:pPr>
            <a:endParaRPr lang="en-US" sz="2800" dirty="0"/>
          </a:p>
        </p:txBody>
      </p:sp>
      <p:pic>
        <p:nvPicPr>
          <p:cNvPr id="5" name="Picture 4" descr="A yellow light bulb on a blue background&#10;&#10;Description automatically generated">
            <a:extLst>
              <a:ext uri="{FF2B5EF4-FFF2-40B4-BE49-F238E27FC236}">
                <a16:creationId xmlns:a16="http://schemas.microsoft.com/office/drawing/2014/main" id="{48DFC20A-8003-5E2F-46F7-6B4461AEC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2" y="1171705"/>
            <a:ext cx="5176968" cy="5176968"/>
          </a:xfrm>
          <a:prstGeom prst="rect">
            <a:avLst/>
          </a:prstGeom>
        </p:spPr>
      </p:pic>
      <p:pic>
        <p:nvPicPr>
          <p:cNvPr id="6" name="Picture 5" descr="A group of people with a speech bubble&#10;&#10;Description automatically generated">
            <a:extLst>
              <a:ext uri="{FF2B5EF4-FFF2-40B4-BE49-F238E27FC236}">
                <a16:creationId xmlns:a16="http://schemas.microsoft.com/office/drawing/2014/main" id="{8CB2DCBE-78E0-7080-6593-FD742680D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1058779"/>
            <a:ext cx="5402180" cy="5402180"/>
          </a:xfrm>
          <a:prstGeom prst="rect">
            <a:avLst/>
          </a:prstGeom>
        </p:spPr>
      </p:pic>
    </p:spTree>
    <p:extLst>
      <p:ext uri="{BB962C8B-B14F-4D97-AF65-F5344CB8AC3E}">
        <p14:creationId xmlns:p14="http://schemas.microsoft.com/office/powerpoint/2010/main" val="3208144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155E92-D264-1997-55CC-EBDEAE4C2BF0}"/>
              </a:ext>
            </a:extLst>
          </p:cNvPr>
          <p:cNvSpPr>
            <a:spLocks noGrp="1"/>
          </p:cNvSpPr>
          <p:nvPr>
            <p:ph type="body" sz="quarter" idx="13"/>
          </p:nvPr>
        </p:nvSpPr>
        <p:spPr>
          <a:xfrm>
            <a:off x="336644" y="413224"/>
            <a:ext cx="11687033" cy="660400"/>
          </a:xfrm>
        </p:spPr>
        <p:txBody>
          <a:bodyPr>
            <a:noAutofit/>
          </a:bodyPr>
          <a:lstStyle/>
          <a:p>
            <a:r>
              <a:rPr lang="en-US" sz="3600" b="1" dirty="0"/>
              <a:t>Brand &amp; Messaging in Your Holiday Giving Campaign</a:t>
            </a:r>
          </a:p>
        </p:txBody>
      </p:sp>
      <p:sp>
        <p:nvSpPr>
          <p:cNvPr id="4" name="Text Placeholder 3">
            <a:extLst>
              <a:ext uri="{FF2B5EF4-FFF2-40B4-BE49-F238E27FC236}">
                <a16:creationId xmlns:a16="http://schemas.microsoft.com/office/drawing/2014/main" id="{F90FA9C5-76DB-4C25-328D-9F37F1FD80D6}"/>
              </a:ext>
            </a:extLst>
          </p:cNvPr>
          <p:cNvSpPr>
            <a:spLocks noGrp="1"/>
          </p:cNvSpPr>
          <p:nvPr>
            <p:ph type="body" sz="quarter" idx="14"/>
          </p:nvPr>
        </p:nvSpPr>
        <p:spPr>
          <a:xfrm>
            <a:off x="2346158" y="1239253"/>
            <a:ext cx="9845842" cy="5534526"/>
          </a:xfrm>
        </p:spPr>
        <p:txBody>
          <a:bodyPr>
            <a:normAutofit fontScale="92500" lnSpcReduction="20000"/>
          </a:bodyPr>
          <a:lstStyle/>
          <a:p>
            <a:r>
              <a:rPr lang="en-US" sz="3300" b="1" dirty="0"/>
              <a:t>Partnership Possibilities with Skilled Volunteers:</a:t>
            </a:r>
          </a:p>
          <a:p>
            <a:pPr marL="457200" indent="-457200">
              <a:buFont typeface="Arial" panose="020B0604020202020204" pitchFamily="34" charset="0"/>
              <a:buChar char="•"/>
            </a:pPr>
            <a:r>
              <a:rPr lang="en-US" sz="2800" b="1" dirty="0"/>
              <a:t>Social Media: </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Shareable fundraising templates for staff &amp; board</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Fundraiser graphics package</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Facebook fundraiser tool-kit</a:t>
            </a:r>
          </a:p>
          <a:p>
            <a:pPr marL="457200" indent="-457200">
              <a:buFont typeface="Arial" panose="020B0604020202020204" pitchFamily="34" charset="0"/>
              <a:buChar char="•"/>
            </a:pPr>
            <a:r>
              <a:rPr lang="en-US" sz="2800" b="1" dirty="0"/>
              <a:t>Content:</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Holiday giving content marketing strategy</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Google Ads Updates</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Post card to leave around town</a:t>
            </a:r>
          </a:p>
          <a:p>
            <a:pPr marL="457200" indent="-457200">
              <a:buFont typeface="Arial" panose="020B0604020202020204" pitchFamily="34" charset="0"/>
              <a:buChar char="•"/>
            </a:pPr>
            <a:r>
              <a:rPr lang="en-US" sz="2800" b="1" dirty="0"/>
              <a:t>Email: </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Newsletter template design</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Holiday giving key messaging</a:t>
            </a:r>
          </a:p>
          <a:p>
            <a:pPr marL="457200" indent="-457200">
              <a:buFont typeface="Arial" panose="020B0604020202020204" pitchFamily="34" charset="0"/>
              <a:buChar char="•"/>
            </a:pPr>
            <a:r>
              <a:rPr lang="en-US" sz="2800" b="1" dirty="0"/>
              <a:t>Public Relations:</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Press release template</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Media kit for holiday fundraiser</a:t>
            </a:r>
          </a:p>
        </p:txBody>
      </p:sp>
      <p:pic>
        <p:nvPicPr>
          <p:cNvPr id="2" name="Picture 1" descr="A group of people with a speech bubble&#10;&#10;Description automatically generated">
            <a:extLst>
              <a:ext uri="{FF2B5EF4-FFF2-40B4-BE49-F238E27FC236}">
                <a16:creationId xmlns:a16="http://schemas.microsoft.com/office/drawing/2014/main" id="{194FB137-D519-3776-7519-A3CF22619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98" y="962525"/>
            <a:ext cx="1973180" cy="1973180"/>
          </a:xfrm>
          <a:prstGeom prst="rect">
            <a:avLst/>
          </a:prstGeom>
        </p:spPr>
      </p:pic>
    </p:spTree>
    <p:extLst>
      <p:ext uri="{BB962C8B-B14F-4D97-AF65-F5344CB8AC3E}">
        <p14:creationId xmlns:p14="http://schemas.microsoft.com/office/powerpoint/2010/main" val="220024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E3AEF7-03BA-8863-B008-B4CC3F3D6AAB}"/>
              </a:ext>
            </a:extLst>
          </p:cNvPr>
          <p:cNvSpPr>
            <a:spLocks noGrp="1"/>
          </p:cNvSpPr>
          <p:nvPr>
            <p:ph type="body" sz="quarter" idx="13"/>
          </p:nvPr>
        </p:nvSpPr>
        <p:spPr>
          <a:xfrm>
            <a:off x="527142" y="509327"/>
            <a:ext cx="11137713" cy="660400"/>
          </a:xfrm>
        </p:spPr>
        <p:txBody>
          <a:bodyPr>
            <a:normAutofit/>
          </a:bodyPr>
          <a:lstStyle/>
          <a:p>
            <a:r>
              <a:rPr lang="en-US" sz="3600" b="1" dirty="0"/>
              <a:t>Fundraising Infrastructure: Website</a:t>
            </a:r>
          </a:p>
        </p:txBody>
      </p:sp>
      <p:sp>
        <p:nvSpPr>
          <p:cNvPr id="4" name="Text Placeholder 3">
            <a:extLst>
              <a:ext uri="{FF2B5EF4-FFF2-40B4-BE49-F238E27FC236}">
                <a16:creationId xmlns:a16="http://schemas.microsoft.com/office/drawing/2014/main" id="{C1B7F2D8-40AC-5AC6-8554-077EE2DB731E}"/>
              </a:ext>
            </a:extLst>
          </p:cNvPr>
          <p:cNvSpPr>
            <a:spLocks noGrp="1"/>
          </p:cNvSpPr>
          <p:nvPr>
            <p:ph type="body" sz="quarter" idx="14"/>
          </p:nvPr>
        </p:nvSpPr>
        <p:spPr>
          <a:xfrm>
            <a:off x="6095998" y="1395663"/>
            <a:ext cx="5067300" cy="4680283"/>
          </a:xfrm>
        </p:spPr>
        <p:txBody>
          <a:bodyPr>
            <a:normAutofit/>
          </a:bodyPr>
          <a:lstStyle/>
          <a:p>
            <a:r>
              <a:rPr lang="en-US" sz="3200" b="1" dirty="0"/>
              <a:t>Partnership Possibilities with Skilled Volunteers:</a:t>
            </a:r>
          </a:p>
          <a:p>
            <a:pPr marL="457200" indent="-457200">
              <a:buFont typeface="Arial" panose="020B0604020202020204" pitchFamily="34" charset="0"/>
              <a:buChar char="•"/>
            </a:pPr>
            <a:r>
              <a:rPr lang="en-US" sz="2800" dirty="0"/>
              <a:t>User Experience Audit</a:t>
            </a:r>
          </a:p>
          <a:p>
            <a:pPr marL="457200" indent="-457200">
              <a:buFont typeface="Arial" panose="020B0604020202020204" pitchFamily="34" charset="0"/>
              <a:buChar char="•"/>
            </a:pPr>
            <a:r>
              <a:rPr lang="en-US" sz="2800" dirty="0"/>
              <a:t>Website Design</a:t>
            </a:r>
          </a:p>
          <a:p>
            <a:pPr marL="457200" indent="-457200">
              <a:buFont typeface="Arial" panose="020B0604020202020204" pitchFamily="34" charset="0"/>
              <a:buChar char="•"/>
            </a:pPr>
            <a:r>
              <a:rPr lang="en-US" sz="2800" dirty="0"/>
              <a:t>Website Training Support</a:t>
            </a:r>
          </a:p>
        </p:txBody>
      </p:sp>
      <p:pic>
        <p:nvPicPr>
          <p:cNvPr id="5" name="Picture 4" descr="A yellow light bulb on a blue background&#10;&#10;Description automatically generated">
            <a:extLst>
              <a:ext uri="{FF2B5EF4-FFF2-40B4-BE49-F238E27FC236}">
                <a16:creationId xmlns:a16="http://schemas.microsoft.com/office/drawing/2014/main" id="{48DFC20A-8003-5E2F-46F7-6B4461AEC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2" y="1171705"/>
            <a:ext cx="5176968" cy="5176968"/>
          </a:xfrm>
          <a:prstGeom prst="rect">
            <a:avLst/>
          </a:prstGeom>
        </p:spPr>
      </p:pic>
      <p:pic>
        <p:nvPicPr>
          <p:cNvPr id="6" name="Picture 5" descr="A computer with a globe on the screen&#10;&#10;Description automatically generated">
            <a:extLst>
              <a:ext uri="{FF2B5EF4-FFF2-40B4-BE49-F238E27FC236}">
                <a16:creationId xmlns:a16="http://schemas.microsoft.com/office/drawing/2014/main" id="{D8392D5E-5E2E-9A48-E6A3-A19020490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142" y="1171705"/>
            <a:ext cx="5176968" cy="5176968"/>
          </a:xfrm>
          <a:prstGeom prst="rect">
            <a:avLst/>
          </a:prstGeom>
        </p:spPr>
      </p:pic>
    </p:spTree>
    <p:extLst>
      <p:ext uri="{BB962C8B-B14F-4D97-AF65-F5344CB8AC3E}">
        <p14:creationId xmlns:p14="http://schemas.microsoft.com/office/powerpoint/2010/main" val="2204081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155E92-D264-1997-55CC-EBDEAE4C2BF0}"/>
              </a:ext>
            </a:extLst>
          </p:cNvPr>
          <p:cNvSpPr>
            <a:spLocks noGrp="1"/>
          </p:cNvSpPr>
          <p:nvPr>
            <p:ph type="body" sz="quarter" idx="13"/>
          </p:nvPr>
        </p:nvSpPr>
        <p:spPr>
          <a:xfrm>
            <a:off x="336644" y="413224"/>
            <a:ext cx="11687033" cy="660400"/>
          </a:xfrm>
        </p:spPr>
        <p:txBody>
          <a:bodyPr>
            <a:normAutofit/>
          </a:bodyPr>
          <a:lstStyle/>
          <a:p>
            <a:r>
              <a:rPr lang="en-US" sz="3600" b="1" dirty="0"/>
              <a:t>Using Your Website in Your Holiday Giving Campaign</a:t>
            </a:r>
          </a:p>
        </p:txBody>
      </p:sp>
      <p:sp>
        <p:nvSpPr>
          <p:cNvPr id="4" name="Text Placeholder 3">
            <a:extLst>
              <a:ext uri="{FF2B5EF4-FFF2-40B4-BE49-F238E27FC236}">
                <a16:creationId xmlns:a16="http://schemas.microsoft.com/office/drawing/2014/main" id="{F90FA9C5-76DB-4C25-328D-9F37F1FD80D6}"/>
              </a:ext>
            </a:extLst>
          </p:cNvPr>
          <p:cNvSpPr>
            <a:spLocks noGrp="1"/>
          </p:cNvSpPr>
          <p:nvPr>
            <p:ph type="body" sz="quarter" idx="14"/>
          </p:nvPr>
        </p:nvSpPr>
        <p:spPr>
          <a:xfrm>
            <a:off x="2262838" y="1395663"/>
            <a:ext cx="9760839" cy="4848726"/>
          </a:xfrm>
        </p:spPr>
        <p:txBody>
          <a:bodyPr>
            <a:normAutofit/>
          </a:bodyPr>
          <a:lstStyle/>
          <a:p>
            <a:r>
              <a:rPr lang="en-US" sz="3300" b="1" dirty="0"/>
              <a:t>Partnership Possibilities with Skilled Volunteers:</a:t>
            </a:r>
          </a:p>
          <a:p>
            <a:pPr marL="457200" indent="-457200">
              <a:buFont typeface="Arial" panose="020B0604020202020204" pitchFamily="34" charset="0"/>
              <a:buChar char="•"/>
            </a:pPr>
            <a:r>
              <a:rPr lang="en-US" sz="2800" b="1" dirty="0"/>
              <a:t>Content:</a:t>
            </a:r>
          </a:p>
          <a:p>
            <a:pPr marL="1143000" lvl="1" indent="-457200">
              <a:buFont typeface="Courier New" panose="02070309020205020404" pitchFamily="49" charset="0"/>
              <a:buChar char="o"/>
            </a:pPr>
            <a:r>
              <a:rPr lang="en-US" dirty="0">
                <a:solidFill>
                  <a:schemeClr val="bg1"/>
                </a:solidFill>
                <a:latin typeface="Avenir Next LT Pro" panose="020B0504020202020204" pitchFamily="34" charset="0"/>
              </a:rPr>
              <a:t>Website feature development: </a:t>
            </a:r>
          </a:p>
          <a:p>
            <a:pPr marL="1600200" lvl="2" indent="-457200">
              <a:buFont typeface="Wingdings" panose="05000000000000000000" pitchFamily="2" charset="2"/>
              <a:buChar char="§"/>
            </a:pPr>
            <a:r>
              <a:rPr lang="en-US" sz="2400" dirty="0">
                <a:solidFill>
                  <a:schemeClr val="bg1"/>
                </a:solidFill>
                <a:latin typeface="Avenir Next LT Pro" panose="020B0504020202020204" pitchFamily="34" charset="0"/>
              </a:rPr>
              <a:t>Donation page</a:t>
            </a:r>
          </a:p>
          <a:p>
            <a:pPr marL="1600200" lvl="2" indent="-457200">
              <a:buFont typeface="Wingdings" panose="05000000000000000000" pitchFamily="2" charset="2"/>
              <a:buChar char="§"/>
            </a:pPr>
            <a:r>
              <a:rPr lang="en-US" sz="2400" dirty="0">
                <a:solidFill>
                  <a:schemeClr val="bg1"/>
                </a:solidFill>
                <a:latin typeface="Avenir Next LT Pro" panose="020B0504020202020204" pitchFamily="34" charset="0"/>
              </a:rPr>
              <a:t>Banner</a:t>
            </a:r>
          </a:p>
          <a:p>
            <a:pPr marL="1600200" lvl="2" indent="-457200">
              <a:buFont typeface="Wingdings" panose="05000000000000000000" pitchFamily="2" charset="2"/>
              <a:buChar char="§"/>
            </a:pPr>
            <a:r>
              <a:rPr lang="en-US" sz="2400" dirty="0">
                <a:solidFill>
                  <a:schemeClr val="bg1"/>
                </a:solidFill>
                <a:latin typeface="Avenir Next LT Pro" panose="020B0504020202020204" pitchFamily="34" charset="0"/>
              </a:rPr>
              <a:t>Pop ups</a:t>
            </a:r>
          </a:p>
          <a:p>
            <a:pPr marL="1600200" lvl="2" indent="-457200">
              <a:buFont typeface="Wingdings" panose="05000000000000000000" pitchFamily="2" charset="2"/>
              <a:buChar char="§"/>
            </a:pPr>
            <a:r>
              <a:rPr lang="en-US" sz="2400" dirty="0">
                <a:solidFill>
                  <a:schemeClr val="bg1"/>
                </a:solidFill>
                <a:latin typeface="Avenir Next LT Pro" panose="020B0504020202020204" pitchFamily="34" charset="0"/>
              </a:rPr>
              <a:t>Campaign landing page</a:t>
            </a:r>
          </a:p>
          <a:p>
            <a:pPr marL="1600200" lvl="2" indent="-457200">
              <a:buFont typeface="Wingdings" panose="05000000000000000000" pitchFamily="2" charset="2"/>
              <a:buChar char="§"/>
            </a:pPr>
            <a:r>
              <a:rPr lang="en-US" sz="2400" dirty="0">
                <a:solidFill>
                  <a:schemeClr val="bg1"/>
                </a:solidFill>
                <a:latin typeface="Avenir Next LT Pro" panose="020B0504020202020204" pitchFamily="34" charset="0"/>
              </a:rPr>
              <a:t>Easy-to-update blog</a:t>
            </a:r>
          </a:p>
          <a:p>
            <a:pPr marL="1143000" lvl="1" indent="-457200">
              <a:buFont typeface="Courier New" panose="02070309020205020404" pitchFamily="49" charset="0"/>
              <a:buChar char="o"/>
            </a:pPr>
            <a:r>
              <a:rPr lang="en-US" dirty="0">
                <a:solidFill>
                  <a:schemeClr val="bg1"/>
                </a:solidFill>
                <a:latin typeface="Avenir Next LT Pro" panose="020B0504020202020204" pitchFamily="34" charset="0"/>
              </a:rPr>
              <a:t>SEO audit and recommendations</a:t>
            </a:r>
          </a:p>
          <a:p>
            <a:pPr marL="1143000" lvl="1" indent="-457200">
              <a:buFont typeface="Courier New" panose="02070309020205020404" pitchFamily="49" charset="0"/>
              <a:buChar char="o"/>
            </a:pPr>
            <a:endParaRPr lang="en-US" sz="2600" dirty="0">
              <a:solidFill>
                <a:schemeClr val="bg1"/>
              </a:solidFill>
              <a:latin typeface="Avenir Next LT Pro" panose="020B0504020202020204" pitchFamily="34" charset="0"/>
            </a:endParaRPr>
          </a:p>
        </p:txBody>
      </p:sp>
      <p:pic>
        <p:nvPicPr>
          <p:cNvPr id="5" name="Picture 4" descr="A yellow light bulb on a blue background&#10;&#10;Description automatically generated">
            <a:extLst>
              <a:ext uri="{FF2B5EF4-FFF2-40B4-BE49-F238E27FC236}">
                <a16:creationId xmlns:a16="http://schemas.microsoft.com/office/drawing/2014/main" id="{794BE7DC-B07D-EF1F-B306-A2CBAF8B0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23" y="1073624"/>
            <a:ext cx="1926194" cy="1926194"/>
          </a:xfrm>
          <a:prstGeom prst="rect">
            <a:avLst/>
          </a:prstGeom>
        </p:spPr>
      </p:pic>
      <p:pic>
        <p:nvPicPr>
          <p:cNvPr id="2" name="Picture 1" descr="A computer with a globe on the screen&#10;&#10;Description automatically generated">
            <a:extLst>
              <a:ext uri="{FF2B5EF4-FFF2-40B4-BE49-F238E27FC236}">
                <a16:creationId xmlns:a16="http://schemas.microsoft.com/office/drawing/2014/main" id="{B4883CB9-CCB6-4B6A-7275-86F2F7473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43" y="1073623"/>
            <a:ext cx="1841973" cy="1841973"/>
          </a:xfrm>
          <a:prstGeom prst="rect">
            <a:avLst/>
          </a:prstGeom>
        </p:spPr>
      </p:pic>
    </p:spTree>
    <p:extLst>
      <p:ext uri="{BB962C8B-B14F-4D97-AF65-F5344CB8AC3E}">
        <p14:creationId xmlns:p14="http://schemas.microsoft.com/office/powerpoint/2010/main" val="307222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E3AEF7-03BA-8863-B008-B4CC3F3D6AAB}"/>
              </a:ext>
            </a:extLst>
          </p:cNvPr>
          <p:cNvSpPr>
            <a:spLocks noGrp="1"/>
          </p:cNvSpPr>
          <p:nvPr>
            <p:ph type="body" sz="quarter" idx="13"/>
          </p:nvPr>
        </p:nvSpPr>
        <p:spPr>
          <a:xfrm>
            <a:off x="0" y="509327"/>
            <a:ext cx="12192000" cy="660400"/>
          </a:xfrm>
        </p:spPr>
        <p:txBody>
          <a:bodyPr>
            <a:normAutofit/>
          </a:bodyPr>
          <a:lstStyle/>
          <a:p>
            <a:r>
              <a:rPr lang="en-US" sz="3500" b="1" dirty="0"/>
              <a:t>Fundraising Infrastructure: Business Development Strategy</a:t>
            </a:r>
          </a:p>
        </p:txBody>
      </p:sp>
      <p:sp>
        <p:nvSpPr>
          <p:cNvPr id="4" name="Text Placeholder 3">
            <a:extLst>
              <a:ext uri="{FF2B5EF4-FFF2-40B4-BE49-F238E27FC236}">
                <a16:creationId xmlns:a16="http://schemas.microsoft.com/office/drawing/2014/main" id="{C1B7F2D8-40AC-5AC6-8554-077EE2DB731E}"/>
              </a:ext>
            </a:extLst>
          </p:cNvPr>
          <p:cNvSpPr>
            <a:spLocks noGrp="1"/>
          </p:cNvSpPr>
          <p:nvPr>
            <p:ph type="body" sz="quarter" idx="14"/>
          </p:nvPr>
        </p:nvSpPr>
        <p:spPr>
          <a:xfrm>
            <a:off x="6095998" y="1359568"/>
            <a:ext cx="5067300" cy="4716378"/>
          </a:xfrm>
        </p:spPr>
        <p:txBody>
          <a:bodyPr>
            <a:normAutofit/>
          </a:bodyPr>
          <a:lstStyle/>
          <a:p>
            <a:r>
              <a:rPr lang="en-US" sz="3200" b="1" dirty="0"/>
              <a:t>Partnership Possibilities with Skilled Volunteers:</a:t>
            </a:r>
          </a:p>
          <a:p>
            <a:pPr marL="457200" indent="-457200">
              <a:buFont typeface="Arial" panose="020B0604020202020204" pitchFamily="34" charset="0"/>
              <a:buChar char="•"/>
            </a:pPr>
            <a:r>
              <a:rPr lang="en-US" sz="2800" dirty="0"/>
              <a:t>Business Planning</a:t>
            </a:r>
          </a:p>
          <a:p>
            <a:pPr marL="457200" indent="-457200">
              <a:buFont typeface="Arial" panose="020B0604020202020204" pitchFamily="34" charset="0"/>
              <a:buChar char="•"/>
            </a:pPr>
            <a:r>
              <a:rPr lang="en-US" sz="2800" dirty="0"/>
              <a:t>Pricing Exercise</a:t>
            </a:r>
          </a:p>
          <a:p>
            <a:pPr marL="457200" indent="-457200">
              <a:buFont typeface="Arial" panose="020B0604020202020204" pitchFamily="34" charset="0"/>
              <a:buChar char="•"/>
            </a:pPr>
            <a:r>
              <a:rPr lang="en-US" sz="2800" dirty="0"/>
              <a:t>Grant Proposal Review &amp; Recommendations</a:t>
            </a:r>
          </a:p>
          <a:p>
            <a:pPr marL="457200" indent="-457200">
              <a:buFont typeface="Arial" panose="020B0604020202020204" pitchFamily="34" charset="0"/>
              <a:buChar char="•"/>
            </a:pPr>
            <a:r>
              <a:rPr lang="en-US" sz="2800" dirty="0"/>
              <a:t>CRM Set-Up</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pic>
        <p:nvPicPr>
          <p:cNvPr id="5" name="Picture 4" descr="A yellow light bulb on a blue background&#10;&#10;Description automatically generated">
            <a:extLst>
              <a:ext uri="{FF2B5EF4-FFF2-40B4-BE49-F238E27FC236}">
                <a16:creationId xmlns:a16="http://schemas.microsoft.com/office/drawing/2014/main" id="{48DFC20A-8003-5E2F-46F7-6B4461AEC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2" y="1171705"/>
            <a:ext cx="5176968" cy="5176968"/>
          </a:xfrm>
          <a:prstGeom prst="rect">
            <a:avLst/>
          </a:prstGeom>
        </p:spPr>
      </p:pic>
      <p:pic>
        <p:nvPicPr>
          <p:cNvPr id="9" name="Picture 8" descr="A hand with a heart on it&#10;&#10;Description automatically generated">
            <a:extLst>
              <a:ext uri="{FF2B5EF4-FFF2-40B4-BE49-F238E27FC236}">
                <a16:creationId xmlns:a16="http://schemas.microsoft.com/office/drawing/2014/main" id="{1033BB8C-8307-62FD-293C-DB87155BE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142" y="1171704"/>
            <a:ext cx="5176969" cy="5176969"/>
          </a:xfrm>
          <a:prstGeom prst="rect">
            <a:avLst/>
          </a:prstGeom>
        </p:spPr>
      </p:pic>
    </p:spTree>
    <p:extLst>
      <p:ext uri="{BB962C8B-B14F-4D97-AF65-F5344CB8AC3E}">
        <p14:creationId xmlns:p14="http://schemas.microsoft.com/office/powerpoint/2010/main" val="508812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155E92-D264-1997-55CC-EBDEAE4C2BF0}"/>
              </a:ext>
            </a:extLst>
          </p:cNvPr>
          <p:cNvSpPr>
            <a:spLocks noGrp="1"/>
          </p:cNvSpPr>
          <p:nvPr>
            <p:ph type="body" sz="quarter" idx="13"/>
          </p:nvPr>
        </p:nvSpPr>
        <p:spPr>
          <a:xfrm>
            <a:off x="336644" y="413224"/>
            <a:ext cx="11687033" cy="660400"/>
          </a:xfrm>
        </p:spPr>
        <p:txBody>
          <a:bodyPr>
            <a:noAutofit/>
          </a:bodyPr>
          <a:lstStyle/>
          <a:p>
            <a:r>
              <a:rPr lang="en-US" sz="3600" b="1" dirty="0"/>
              <a:t>Biz Dev Strategy in Your Holiday Giving Campaign</a:t>
            </a:r>
          </a:p>
        </p:txBody>
      </p:sp>
      <p:sp>
        <p:nvSpPr>
          <p:cNvPr id="4" name="Text Placeholder 3">
            <a:extLst>
              <a:ext uri="{FF2B5EF4-FFF2-40B4-BE49-F238E27FC236}">
                <a16:creationId xmlns:a16="http://schemas.microsoft.com/office/drawing/2014/main" id="{F90FA9C5-76DB-4C25-328D-9F37F1FD80D6}"/>
              </a:ext>
            </a:extLst>
          </p:cNvPr>
          <p:cNvSpPr>
            <a:spLocks noGrp="1"/>
          </p:cNvSpPr>
          <p:nvPr>
            <p:ph type="body" sz="quarter" idx="14"/>
          </p:nvPr>
        </p:nvSpPr>
        <p:spPr>
          <a:xfrm>
            <a:off x="2346158" y="1239253"/>
            <a:ext cx="9845842" cy="5534526"/>
          </a:xfrm>
        </p:spPr>
        <p:txBody>
          <a:bodyPr>
            <a:normAutofit fontScale="85000" lnSpcReduction="20000"/>
          </a:bodyPr>
          <a:lstStyle/>
          <a:p>
            <a:r>
              <a:rPr lang="en-US" sz="3300" b="1" dirty="0"/>
              <a:t>Partnership Possibilities with Skilled Volunteers:</a:t>
            </a:r>
          </a:p>
          <a:p>
            <a:pPr marL="457200" indent="-457200">
              <a:buFont typeface="Arial" panose="020B0604020202020204" pitchFamily="34" charset="0"/>
              <a:buChar char="•"/>
            </a:pPr>
            <a:r>
              <a:rPr lang="en-US" sz="2800" b="1" dirty="0"/>
              <a:t>Social Media: </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Social media strategy: partners &amp; prospects</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Comms kit for donors</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Donor take-over</a:t>
            </a:r>
          </a:p>
          <a:p>
            <a:pPr marL="457200" indent="-457200">
              <a:buFont typeface="Arial" panose="020B0604020202020204" pitchFamily="34" charset="0"/>
              <a:buChar char="•"/>
            </a:pPr>
            <a:r>
              <a:rPr lang="en-US" sz="2800" b="1" dirty="0"/>
              <a:t>Content:</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Partner recognition on site</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Donor spotlight</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Content gates for collecting lead data</a:t>
            </a:r>
          </a:p>
          <a:p>
            <a:pPr marL="457200" indent="-457200">
              <a:buFont typeface="Arial" panose="020B0604020202020204" pitchFamily="34" charset="0"/>
              <a:buChar char="•"/>
            </a:pPr>
            <a:r>
              <a:rPr lang="en-US" sz="2800" b="1" dirty="0"/>
              <a:t>Email: </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‘Supporters’ newsletter list</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Welcome series</a:t>
            </a:r>
          </a:p>
          <a:p>
            <a:pPr marL="457200" indent="-457200">
              <a:buFont typeface="Arial" panose="020B0604020202020204" pitchFamily="34" charset="0"/>
              <a:buChar char="•"/>
            </a:pPr>
            <a:r>
              <a:rPr lang="en-US" sz="2800" b="1" dirty="0"/>
              <a:t>Public Relations:</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Matching gift press release</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#GivingTuesday PR Strategy</a:t>
            </a:r>
          </a:p>
          <a:p>
            <a:pPr marL="1143000" lvl="1" indent="-457200">
              <a:buFont typeface="Courier New" panose="02070309020205020404" pitchFamily="49" charset="0"/>
              <a:buChar char="o"/>
            </a:pPr>
            <a:r>
              <a:rPr lang="en-US" sz="2600" dirty="0">
                <a:solidFill>
                  <a:schemeClr val="bg1"/>
                </a:solidFill>
                <a:latin typeface="Avenir Next LT Pro" panose="020B0504020202020204" pitchFamily="34" charset="0"/>
              </a:rPr>
              <a:t>Media Training</a:t>
            </a:r>
          </a:p>
          <a:p>
            <a:pPr marL="1143000" lvl="1" indent="-457200">
              <a:buFont typeface="Courier New" panose="02070309020205020404" pitchFamily="49" charset="0"/>
              <a:buChar char="o"/>
            </a:pPr>
            <a:endParaRPr lang="en-US" sz="2600" dirty="0">
              <a:solidFill>
                <a:schemeClr val="bg1"/>
              </a:solidFill>
              <a:latin typeface="Avenir Next LT Pro" panose="020B0504020202020204" pitchFamily="34" charset="0"/>
            </a:endParaRPr>
          </a:p>
        </p:txBody>
      </p:sp>
      <p:pic>
        <p:nvPicPr>
          <p:cNvPr id="2" name="Picture 1" descr="A group of people with a speech bubble&#10;&#10;Description automatically generated">
            <a:extLst>
              <a:ext uri="{FF2B5EF4-FFF2-40B4-BE49-F238E27FC236}">
                <a16:creationId xmlns:a16="http://schemas.microsoft.com/office/drawing/2014/main" id="{194FB137-D519-3776-7519-A3CF22619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98" y="962525"/>
            <a:ext cx="1973180" cy="1973180"/>
          </a:xfrm>
          <a:prstGeom prst="rect">
            <a:avLst/>
          </a:prstGeom>
        </p:spPr>
      </p:pic>
      <p:pic>
        <p:nvPicPr>
          <p:cNvPr id="5" name="Picture 4" descr="A hand with a heart on it&#10;&#10;Description automatically generated">
            <a:extLst>
              <a:ext uri="{FF2B5EF4-FFF2-40B4-BE49-F238E27FC236}">
                <a16:creationId xmlns:a16="http://schemas.microsoft.com/office/drawing/2014/main" id="{0CD6B4FC-7BE9-21FD-3D5C-30279AA3B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23" y="946478"/>
            <a:ext cx="2005273" cy="2005273"/>
          </a:xfrm>
          <a:prstGeom prst="rect">
            <a:avLst/>
          </a:prstGeom>
        </p:spPr>
      </p:pic>
    </p:spTree>
    <p:extLst>
      <p:ext uri="{BB962C8B-B14F-4D97-AF65-F5344CB8AC3E}">
        <p14:creationId xmlns:p14="http://schemas.microsoft.com/office/powerpoint/2010/main" val="872844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5A6CD-7842-E1CB-E5A9-FE5C72760117}"/>
              </a:ext>
            </a:extLst>
          </p:cNvPr>
          <p:cNvSpPr>
            <a:spLocks noGrp="1"/>
          </p:cNvSpPr>
          <p:nvPr>
            <p:ph type="body" sz="quarter" idx="13"/>
          </p:nvPr>
        </p:nvSpPr>
        <p:spPr>
          <a:xfrm>
            <a:off x="1392072" y="1572904"/>
            <a:ext cx="9171295" cy="3712191"/>
          </a:xfrm>
        </p:spPr>
        <p:txBody>
          <a:bodyPr>
            <a:normAutofit/>
          </a:bodyPr>
          <a:lstStyle/>
          <a:p>
            <a:r>
              <a:rPr lang="en-US" sz="3600" dirty="0"/>
              <a:t>Your holiday fundraising to-do list is growing by the minute, but support is just a few mouse clicks away…</a:t>
            </a:r>
          </a:p>
          <a:p>
            <a:endParaRPr lang="en-US" sz="3600" dirty="0"/>
          </a:p>
          <a:p>
            <a:r>
              <a:rPr lang="en-US" sz="3600" dirty="0"/>
              <a:t>Which volunteer partnership are you most likely to dive into in the next 3 months?</a:t>
            </a:r>
          </a:p>
        </p:txBody>
      </p:sp>
    </p:spTree>
    <p:extLst>
      <p:ext uri="{BB962C8B-B14F-4D97-AF65-F5344CB8AC3E}">
        <p14:creationId xmlns:p14="http://schemas.microsoft.com/office/powerpoint/2010/main" val="1447024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63153F-3B5D-44AF-D9E6-F6AF8A088A6E}"/>
              </a:ext>
            </a:extLst>
          </p:cNvPr>
          <p:cNvSpPr>
            <a:spLocks noGrp="1"/>
          </p:cNvSpPr>
          <p:nvPr>
            <p:ph type="body" sz="quarter" idx="13"/>
          </p:nvPr>
        </p:nvSpPr>
        <p:spPr>
          <a:xfrm>
            <a:off x="2005263" y="4477738"/>
            <a:ext cx="8181473" cy="2380262"/>
          </a:xfrm>
        </p:spPr>
        <p:txBody>
          <a:bodyPr>
            <a:normAutofit/>
          </a:bodyPr>
          <a:lstStyle/>
          <a:p>
            <a:r>
              <a:rPr lang="en-US" sz="3200" dirty="0"/>
              <a:t>Questions &amp; Answers</a:t>
            </a:r>
          </a:p>
          <a:p>
            <a:r>
              <a:rPr lang="en-US" sz="3200" dirty="0"/>
              <a:t>help@taprootplus.org</a:t>
            </a:r>
          </a:p>
        </p:txBody>
      </p:sp>
    </p:spTree>
    <p:extLst>
      <p:ext uri="{BB962C8B-B14F-4D97-AF65-F5344CB8AC3E}">
        <p14:creationId xmlns:p14="http://schemas.microsoft.com/office/powerpoint/2010/main" val="834472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93E282-3001-5F50-6B83-DFDFA9E70F81}"/>
              </a:ext>
            </a:extLst>
          </p:cNvPr>
          <p:cNvSpPr>
            <a:spLocks noGrp="1"/>
          </p:cNvSpPr>
          <p:nvPr>
            <p:ph type="body" sz="quarter" idx="13"/>
          </p:nvPr>
        </p:nvSpPr>
        <p:spPr/>
        <p:txBody>
          <a:bodyPr>
            <a:normAutofit/>
          </a:bodyPr>
          <a:lstStyle/>
          <a:p>
            <a:r>
              <a:rPr lang="en-US" sz="3600" dirty="0"/>
              <a:t>Tips for Great Pro Bono</a:t>
            </a:r>
          </a:p>
        </p:txBody>
      </p:sp>
      <p:sp>
        <p:nvSpPr>
          <p:cNvPr id="3" name="Text Placeholder 2">
            <a:extLst>
              <a:ext uri="{FF2B5EF4-FFF2-40B4-BE49-F238E27FC236}">
                <a16:creationId xmlns:a16="http://schemas.microsoft.com/office/drawing/2014/main" id="{413B57D1-05F8-63DA-EFB5-F964BDDF7ADE}"/>
              </a:ext>
            </a:extLst>
          </p:cNvPr>
          <p:cNvSpPr>
            <a:spLocks noGrp="1"/>
          </p:cNvSpPr>
          <p:nvPr>
            <p:ph type="body" sz="quarter" idx="14"/>
          </p:nvPr>
        </p:nvSpPr>
        <p:spPr>
          <a:xfrm>
            <a:off x="6096000" y="2527299"/>
            <a:ext cx="5534526" cy="3103479"/>
          </a:xfrm>
        </p:spPr>
        <p:txBody>
          <a:bodyPr>
            <a:normAutofit/>
          </a:bodyPr>
          <a:lstStyle/>
          <a:p>
            <a:pPr marL="457200" indent="-457200">
              <a:buFont typeface="Arial" panose="020B0604020202020204" pitchFamily="34" charset="0"/>
              <a:buChar char="•"/>
            </a:pPr>
            <a:r>
              <a:rPr lang="en-US" sz="2800" dirty="0"/>
              <a:t>Act like a paying client</a:t>
            </a:r>
          </a:p>
          <a:p>
            <a:pPr marL="457200" indent="-457200">
              <a:buFont typeface="Arial" panose="020B0604020202020204" pitchFamily="34" charset="0"/>
              <a:buChar char="•"/>
            </a:pPr>
            <a:r>
              <a:rPr lang="en-US" sz="2800" dirty="0"/>
              <a:t>Know and define your needs</a:t>
            </a:r>
          </a:p>
          <a:p>
            <a:pPr marL="457200" indent="-457200">
              <a:buFont typeface="Arial" panose="020B0604020202020204" pitchFamily="34" charset="0"/>
              <a:buChar char="•"/>
            </a:pPr>
            <a:r>
              <a:rPr lang="en-US" sz="2800" dirty="0"/>
              <a:t>Be realistic about deadlines</a:t>
            </a:r>
          </a:p>
          <a:p>
            <a:pPr marL="457200" indent="-457200">
              <a:buFont typeface="Arial" panose="020B0604020202020204" pitchFamily="34" charset="0"/>
              <a:buChar char="•"/>
            </a:pPr>
            <a:r>
              <a:rPr lang="en-US" sz="2800" dirty="0"/>
              <a:t>Learning goes both ways</a:t>
            </a:r>
          </a:p>
        </p:txBody>
      </p:sp>
    </p:spTree>
    <p:extLst>
      <p:ext uri="{BB962C8B-B14F-4D97-AF65-F5344CB8AC3E}">
        <p14:creationId xmlns:p14="http://schemas.microsoft.com/office/powerpoint/2010/main" val="2656808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8224821-EDE1-AD46-55F3-BE94A3C6CF0E}"/>
              </a:ext>
            </a:extLst>
          </p:cNvPr>
          <p:cNvSpPr txBox="1">
            <a:spLocks/>
          </p:cNvSpPr>
          <p:nvPr/>
        </p:nvSpPr>
        <p:spPr>
          <a:xfrm>
            <a:off x="838200" y="812800"/>
            <a:ext cx="10515600" cy="8778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venir Next LT Pro Demi" panose="020B0704020202020204" pitchFamily="34" charset="0"/>
              </a:rPr>
              <a:t>Meet The Presenter</a:t>
            </a:r>
          </a:p>
        </p:txBody>
      </p:sp>
      <p:pic>
        <p:nvPicPr>
          <p:cNvPr id="9" name="Picture Placeholder 15" descr="A person in a black suit&#10;&#10;Description automatically generated with low confidence">
            <a:extLst>
              <a:ext uri="{FF2B5EF4-FFF2-40B4-BE49-F238E27FC236}">
                <a16:creationId xmlns:a16="http://schemas.microsoft.com/office/drawing/2014/main" id="{AC6164E7-D298-2B2E-9A9D-CBFF2EBBC947}"/>
              </a:ext>
            </a:extLst>
          </p:cNvPr>
          <p:cNvPicPr>
            <a:picLocks noChangeAspect="1"/>
          </p:cNvPicPr>
          <p:nvPr/>
        </p:nvPicPr>
        <p:blipFill>
          <a:blip r:embed="rId3">
            <a:extLst>
              <a:ext uri="{28A0092B-C50C-407E-A947-70E740481C1C}">
                <a14:useLocalDpi xmlns:a14="http://schemas.microsoft.com/office/drawing/2010/main" val="0"/>
              </a:ext>
            </a:extLst>
          </a:blip>
          <a:srcRect t="10000" b="10000"/>
          <a:stretch>
            <a:fillRect/>
          </a:stretch>
        </p:blipFill>
        <p:spPr>
          <a:xfrm>
            <a:off x="4637311" y="1644468"/>
            <a:ext cx="2917377" cy="2915489"/>
          </a:xfrm>
          <a:prstGeom prst="ellipse">
            <a:avLst/>
          </a:prstGeom>
        </p:spPr>
      </p:pic>
      <p:sp>
        <p:nvSpPr>
          <p:cNvPr id="10" name="Text Placeholder 6">
            <a:extLst>
              <a:ext uri="{FF2B5EF4-FFF2-40B4-BE49-F238E27FC236}">
                <a16:creationId xmlns:a16="http://schemas.microsoft.com/office/drawing/2014/main" id="{284C59D5-8C56-75AE-B897-A9A5E93B3427}"/>
              </a:ext>
            </a:extLst>
          </p:cNvPr>
          <p:cNvSpPr txBox="1">
            <a:spLocks/>
          </p:cNvSpPr>
          <p:nvPr/>
        </p:nvSpPr>
        <p:spPr>
          <a:xfrm>
            <a:off x="4417999" y="4774588"/>
            <a:ext cx="3356001" cy="877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latin typeface="Avenir Next LT Pro Demi" panose="020B0704020202020204" pitchFamily="34" charset="0"/>
              </a:rPr>
              <a:t>Kimberly Swartz (she/her)</a:t>
            </a:r>
          </a:p>
        </p:txBody>
      </p:sp>
      <p:sp>
        <p:nvSpPr>
          <p:cNvPr id="11" name="Text Placeholder 7">
            <a:extLst>
              <a:ext uri="{FF2B5EF4-FFF2-40B4-BE49-F238E27FC236}">
                <a16:creationId xmlns:a16="http://schemas.microsoft.com/office/drawing/2014/main" id="{AA1F559C-24D4-BFF9-C356-F300139E0F5F}"/>
              </a:ext>
            </a:extLst>
          </p:cNvPr>
          <p:cNvSpPr txBox="1">
            <a:spLocks/>
          </p:cNvSpPr>
          <p:nvPr/>
        </p:nvSpPr>
        <p:spPr>
          <a:xfrm>
            <a:off x="4145545" y="5563492"/>
            <a:ext cx="3900906" cy="9634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t>Senior Director, Community Engagement</a:t>
            </a:r>
            <a:endParaRPr lang="en-US" sz="2400" dirty="0"/>
          </a:p>
        </p:txBody>
      </p:sp>
    </p:spTree>
    <p:extLst>
      <p:ext uri="{BB962C8B-B14F-4D97-AF65-F5344CB8AC3E}">
        <p14:creationId xmlns:p14="http://schemas.microsoft.com/office/powerpoint/2010/main" val="2626974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75B10-F8D2-9C6E-9D03-9449700998D7}"/>
              </a:ext>
            </a:extLst>
          </p:cNvPr>
          <p:cNvSpPr>
            <a:spLocks noGrp="1"/>
          </p:cNvSpPr>
          <p:nvPr>
            <p:ph type="body" sz="quarter" idx="13"/>
          </p:nvPr>
        </p:nvSpPr>
        <p:spPr/>
        <p:txBody>
          <a:bodyPr>
            <a:normAutofit/>
          </a:bodyPr>
          <a:lstStyle/>
          <a:p>
            <a:r>
              <a:rPr lang="en-US" sz="3600" dirty="0"/>
              <a:t>Meet Taproot</a:t>
            </a:r>
          </a:p>
        </p:txBody>
      </p:sp>
      <p:sp>
        <p:nvSpPr>
          <p:cNvPr id="3" name="Text Placeholder 2">
            <a:extLst>
              <a:ext uri="{FF2B5EF4-FFF2-40B4-BE49-F238E27FC236}">
                <a16:creationId xmlns:a16="http://schemas.microsoft.com/office/drawing/2014/main" id="{902D98F1-492C-FFA8-209B-EB80DB447F01}"/>
              </a:ext>
            </a:extLst>
          </p:cNvPr>
          <p:cNvSpPr>
            <a:spLocks noGrp="1"/>
          </p:cNvSpPr>
          <p:nvPr>
            <p:ph type="body" sz="quarter" idx="14"/>
          </p:nvPr>
        </p:nvSpPr>
        <p:spPr/>
        <p:txBody>
          <a:bodyPr>
            <a:normAutofit fontScale="92500"/>
          </a:bodyPr>
          <a:lstStyle/>
          <a:p>
            <a:r>
              <a:rPr lang="en-US" sz="3200" dirty="0"/>
              <a:t>Taproot empowers mission-driven organizations by mobilizing skilled volunteers to advance resource equity. </a:t>
            </a:r>
          </a:p>
        </p:txBody>
      </p:sp>
    </p:spTree>
    <p:extLst>
      <p:ext uri="{BB962C8B-B14F-4D97-AF65-F5344CB8AC3E}">
        <p14:creationId xmlns:p14="http://schemas.microsoft.com/office/powerpoint/2010/main" val="3084200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32C26A-DEAC-97E9-B3E4-C86F8A265D59}"/>
              </a:ext>
            </a:extLst>
          </p:cNvPr>
          <p:cNvSpPr>
            <a:spLocks noGrp="1"/>
          </p:cNvSpPr>
          <p:nvPr>
            <p:ph type="body" sz="quarter" idx="13"/>
          </p:nvPr>
        </p:nvSpPr>
        <p:spPr>
          <a:xfrm>
            <a:off x="660607" y="1914487"/>
            <a:ext cx="4214099" cy="2588007"/>
          </a:xfrm>
        </p:spPr>
        <p:txBody>
          <a:bodyPr>
            <a:normAutofit/>
          </a:bodyPr>
          <a:lstStyle/>
          <a:p>
            <a:r>
              <a:rPr lang="en-US" sz="3600" b="1" dirty="0"/>
              <a:t>Taproot for </a:t>
            </a:r>
          </a:p>
          <a:p>
            <a:r>
              <a:rPr lang="en-US" sz="3600" b="1" dirty="0"/>
              <a:t>Nonprofit Organizations</a:t>
            </a:r>
          </a:p>
        </p:txBody>
      </p:sp>
      <p:sp>
        <p:nvSpPr>
          <p:cNvPr id="5" name="Text Placeholder 4">
            <a:extLst>
              <a:ext uri="{FF2B5EF4-FFF2-40B4-BE49-F238E27FC236}">
                <a16:creationId xmlns:a16="http://schemas.microsoft.com/office/drawing/2014/main" id="{982968D7-7B14-01BE-C13E-A7EA2A57C815}"/>
              </a:ext>
            </a:extLst>
          </p:cNvPr>
          <p:cNvSpPr>
            <a:spLocks noGrp="1"/>
          </p:cNvSpPr>
          <p:nvPr>
            <p:ph type="body" sz="quarter" idx="16"/>
          </p:nvPr>
        </p:nvSpPr>
        <p:spPr/>
        <p:txBody>
          <a:bodyPr/>
          <a:lstStyle/>
          <a:p>
            <a:r>
              <a:rPr lang="en-US" dirty="0"/>
              <a:t>22+</a:t>
            </a:r>
          </a:p>
        </p:txBody>
      </p:sp>
      <p:sp>
        <p:nvSpPr>
          <p:cNvPr id="6" name="Text Placeholder 5">
            <a:extLst>
              <a:ext uri="{FF2B5EF4-FFF2-40B4-BE49-F238E27FC236}">
                <a16:creationId xmlns:a16="http://schemas.microsoft.com/office/drawing/2014/main" id="{CF3532B5-F0FE-C4F3-E715-33B41C26F5AB}"/>
              </a:ext>
            </a:extLst>
          </p:cNvPr>
          <p:cNvSpPr>
            <a:spLocks noGrp="1"/>
          </p:cNvSpPr>
          <p:nvPr>
            <p:ph type="body" sz="quarter" idx="17"/>
          </p:nvPr>
        </p:nvSpPr>
        <p:spPr/>
        <p:txBody>
          <a:bodyPr/>
          <a:lstStyle/>
          <a:p>
            <a:r>
              <a:rPr lang="en-US" dirty="0"/>
              <a:t>Issue Areas Served</a:t>
            </a:r>
          </a:p>
        </p:txBody>
      </p:sp>
      <p:sp>
        <p:nvSpPr>
          <p:cNvPr id="7" name="Text Placeholder 6">
            <a:extLst>
              <a:ext uri="{FF2B5EF4-FFF2-40B4-BE49-F238E27FC236}">
                <a16:creationId xmlns:a16="http://schemas.microsoft.com/office/drawing/2014/main" id="{B329F5DF-6B82-73D6-C58E-114B0EC8C0C5}"/>
              </a:ext>
            </a:extLst>
          </p:cNvPr>
          <p:cNvSpPr>
            <a:spLocks noGrp="1"/>
          </p:cNvSpPr>
          <p:nvPr>
            <p:ph type="body" sz="quarter" idx="18"/>
          </p:nvPr>
        </p:nvSpPr>
        <p:spPr/>
        <p:txBody>
          <a:bodyPr>
            <a:normAutofit fontScale="92500"/>
          </a:bodyPr>
          <a:lstStyle/>
          <a:p>
            <a:r>
              <a:rPr lang="en-US" dirty="0"/>
              <a:t>On-Demand</a:t>
            </a:r>
          </a:p>
        </p:txBody>
      </p:sp>
      <p:sp>
        <p:nvSpPr>
          <p:cNvPr id="8" name="Text Placeholder 7">
            <a:extLst>
              <a:ext uri="{FF2B5EF4-FFF2-40B4-BE49-F238E27FC236}">
                <a16:creationId xmlns:a16="http://schemas.microsoft.com/office/drawing/2014/main" id="{30B3F62A-7EF3-5820-CD3B-9974C587BD0E}"/>
              </a:ext>
            </a:extLst>
          </p:cNvPr>
          <p:cNvSpPr>
            <a:spLocks noGrp="1"/>
          </p:cNvSpPr>
          <p:nvPr>
            <p:ph type="body" sz="quarter" idx="19"/>
          </p:nvPr>
        </p:nvSpPr>
        <p:spPr/>
        <p:txBody>
          <a:bodyPr/>
          <a:lstStyle/>
          <a:p>
            <a:r>
              <a:rPr lang="en-US" dirty="0"/>
              <a:t>Consultations and Projects Available</a:t>
            </a:r>
          </a:p>
        </p:txBody>
      </p:sp>
      <p:sp>
        <p:nvSpPr>
          <p:cNvPr id="9" name="Text Placeholder 8">
            <a:extLst>
              <a:ext uri="{FF2B5EF4-FFF2-40B4-BE49-F238E27FC236}">
                <a16:creationId xmlns:a16="http://schemas.microsoft.com/office/drawing/2014/main" id="{AC2219C1-8389-A7D7-9861-9A8E529FA3DD}"/>
              </a:ext>
            </a:extLst>
          </p:cNvPr>
          <p:cNvSpPr>
            <a:spLocks noGrp="1"/>
          </p:cNvSpPr>
          <p:nvPr>
            <p:ph type="body" sz="quarter" idx="20"/>
          </p:nvPr>
        </p:nvSpPr>
        <p:spPr/>
        <p:txBody>
          <a:bodyPr>
            <a:normAutofit fontScale="85000" lnSpcReduction="10000"/>
          </a:bodyPr>
          <a:lstStyle/>
          <a:p>
            <a:r>
              <a:rPr lang="en-US" dirty="0"/>
              <a:t>$300 million</a:t>
            </a:r>
          </a:p>
        </p:txBody>
      </p:sp>
      <p:sp>
        <p:nvSpPr>
          <p:cNvPr id="10" name="Text Placeholder 9">
            <a:extLst>
              <a:ext uri="{FF2B5EF4-FFF2-40B4-BE49-F238E27FC236}">
                <a16:creationId xmlns:a16="http://schemas.microsoft.com/office/drawing/2014/main" id="{E5148E9C-6226-D7B1-5373-B69A4CC1EFBA}"/>
              </a:ext>
            </a:extLst>
          </p:cNvPr>
          <p:cNvSpPr>
            <a:spLocks noGrp="1"/>
          </p:cNvSpPr>
          <p:nvPr>
            <p:ph type="body" sz="quarter" idx="21"/>
          </p:nvPr>
        </p:nvSpPr>
        <p:spPr/>
        <p:txBody>
          <a:bodyPr/>
          <a:lstStyle/>
          <a:p>
            <a:r>
              <a:rPr lang="en-US" dirty="0"/>
              <a:t>Pro Bono Services Delivered</a:t>
            </a:r>
          </a:p>
        </p:txBody>
      </p:sp>
      <p:sp>
        <p:nvSpPr>
          <p:cNvPr id="11" name="Text Placeholder 10">
            <a:extLst>
              <a:ext uri="{FF2B5EF4-FFF2-40B4-BE49-F238E27FC236}">
                <a16:creationId xmlns:a16="http://schemas.microsoft.com/office/drawing/2014/main" id="{40B20CD0-E81C-8415-3826-716DDC362164}"/>
              </a:ext>
            </a:extLst>
          </p:cNvPr>
          <p:cNvSpPr>
            <a:spLocks noGrp="1"/>
          </p:cNvSpPr>
          <p:nvPr>
            <p:ph type="body" sz="quarter" idx="22"/>
          </p:nvPr>
        </p:nvSpPr>
        <p:spPr/>
        <p:txBody>
          <a:bodyPr/>
          <a:lstStyle/>
          <a:p>
            <a:r>
              <a:rPr lang="en-US" dirty="0"/>
              <a:t>44</a:t>
            </a:r>
          </a:p>
        </p:txBody>
      </p:sp>
      <p:sp>
        <p:nvSpPr>
          <p:cNvPr id="12" name="Text Placeholder 11">
            <a:extLst>
              <a:ext uri="{FF2B5EF4-FFF2-40B4-BE49-F238E27FC236}">
                <a16:creationId xmlns:a16="http://schemas.microsoft.com/office/drawing/2014/main" id="{53EDFE81-3701-2931-0F0A-0B862CDF6F57}"/>
              </a:ext>
            </a:extLst>
          </p:cNvPr>
          <p:cNvSpPr>
            <a:spLocks noGrp="1"/>
          </p:cNvSpPr>
          <p:nvPr>
            <p:ph type="body" sz="quarter" idx="23"/>
          </p:nvPr>
        </p:nvSpPr>
        <p:spPr/>
        <p:txBody>
          <a:bodyPr/>
          <a:lstStyle/>
          <a:p>
            <a:r>
              <a:rPr lang="en-US" dirty="0"/>
              <a:t>Pro Bono Matches Weekly</a:t>
            </a:r>
          </a:p>
        </p:txBody>
      </p:sp>
      <p:sp>
        <p:nvSpPr>
          <p:cNvPr id="13" name="Text Placeholder 12">
            <a:extLst>
              <a:ext uri="{FF2B5EF4-FFF2-40B4-BE49-F238E27FC236}">
                <a16:creationId xmlns:a16="http://schemas.microsoft.com/office/drawing/2014/main" id="{282F39E1-65C3-B923-0C58-9849FF7D8C31}"/>
              </a:ext>
            </a:extLst>
          </p:cNvPr>
          <p:cNvSpPr>
            <a:spLocks noGrp="1"/>
          </p:cNvSpPr>
          <p:nvPr>
            <p:ph type="body" sz="quarter" idx="24"/>
          </p:nvPr>
        </p:nvSpPr>
        <p:spPr/>
        <p:txBody>
          <a:bodyPr/>
          <a:lstStyle/>
          <a:p>
            <a:r>
              <a:rPr lang="en-US" dirty="0"/>
              <a:t>63%</a:t>
            </a:r>
          </a:p>
        </p:txBody>
      </p:sp>
      <p:sp>
        <p:nvSpPr>
          <p:cNvPr id="14" name="Text Placeholder 13">
            <a:extLst>
              <a:ext uri="{FF2B5EF4-FFF2-40B4-BE49-F238E27FC236}">
                <a16:creationId xmlns:a16="http://schemas.microsoft.com/office/drawing/2014/main" id="{A55F513B-5D81-6E8F-F0D2-9984065368AA}"/>
              </a:ext>
            </a:extLst>
          </p:cNvPr>
          <p:cNvSpPr>
            <a:spLocks noGrp="1"/>
          </p:cNvSpPr>
          <p:nvPr>
            <p:ph type="body" sz="quarter" idx="25"/>
          </p:nvPr>
        </p:nvSpPr>
        <p:spPr/>
        <p:txBody>
          <a:bodyPr>
            <a:normAutofit fontScale="92500" lnSpcReduction="10000"/>
          </a:bodyPr>
          <a:lstStyle/>
          <a:p>
            <a:r>
              <a:rPr lang="en-US" dirty="0"/>
              <a:t>Nonprofit Partners with </a:t>
            </a:r>
          </a:p>
          <a:p>
            <a:r>
              <a:rPr lang="en-US" dirty="0"/>
              <a:t>&lt; 5 FTE</a:t>
            </a:r>
          </a:p>
        </p:txBody>
      </p:sp>
    </p:spTree>
    <p:extLst>
      <p:ext uri="{BB962C8B-B14F-4D97-AF65-F5344CB8AC3E}">
        <p14:creationId xmlns:p14="http://schemas.microsoft.com/office/powerpoint/2010/main" val="4283457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305C40-2E6D-CB4C-9B40-98639845B06A}"/>
              </a:ext>
            </a:extLst>
          </p:cNvPr>
          <p:cNvSpPr>
            <a:spLocks noGrp="1"/>
          </p:cNvSpPr>
          <p:nvPr>
            <p:ph type="body" sz="quarter" idx="13"/>
          </p:nvPr>
        </p:nvSpPr>
        <p:spPr>
          <a:xfrm>
            <a:off x="465221" y="4103019"/>
            <a:ext cx="6753726" cy="810175"/>
          </a:xfrm>
        </p:spPr>
        <p:txBody>
          <a:bodyPr>
            <a:normAutofit/>
          </a:bodyPr>
          <a:lstStyle/>
          <a:p>
            <a:r>
              <a:rPr lang="en-US" sz="3600" dirty="0"/>
              <a:t>Join the Taproot Community</a:t>
            </a:r>
          </a:p>
        </p:txBody>
      </p:sp>
      <p:sp>
        <p:nvSpPr>
          <p:cNvPr id="4" name="Text Placeholder 3">
            <a:extLst>
              <a:ext uri="{FF2B5EF4-FFF2-40B4-BE49-F238E27FC236}">
                <a16:creationId xmlns:a16="http://schemas.microsoft.com/office/drawing/2014/main" id="{1D23F925-FDC4-4FAF-1C4E-EBCFE924D213}"/>
              </a:ext>
            </a:extLst>
          </p:cNvPr>
          <p:cNvSpPr>
            <a:spLocks noGrp="1"/>
          </p:cNvSpPr>
          <p:nvPr>
            <p:ph type="body" sz="quarter" idx="14"/>
          </p:nvPr>
        </p:nvSpPr>
        <p:spPr>
          <a:xfrm>
            <a:off x="600501" y="4714503"/>
            <a:ext cx="9526137" cy="2143497"/>
          </a:xfrm>
        </p:spPr>
        <p:txBody>
          <a:bodyPr>
            <a:normAutofit fontScale="92500"/>
          </a:bodyPr>
          <a:lstStyle/>
          <a:p>
            <a:pPr marL="457200" indent="-457200">
              <a:buFont typeface="Arial" panose="020B0604020202020204" pitchFamily="34" charset="0"/>
              <a:buChar char="•"/>
            </a:pPr>
            <a:r>
              <a:rPr lang="en-US" sz="2400" dirty="0"/>
              <a:t>Free of cost, unlimited accounts for your staff or board</a:t>
            </a:r>
          </a:p>
          <a:p>
            <a:pPr marL="457200" indent="-457200">
              <a:buFont typeface="Arial" panose="020B0604020202020204" pitchFamily="34" charset="0"/>
              <a:buChar char="•"/>
            </a:pPr>
            <a:r>
              <a:rPr lang="en-US" sz="2400" dirty="0"/>
              <a:t>On-demand consultations and multi-week projects, access to Taproot’s full suite of corporate and grant-maker-led programming</a:t>
            </a:r>
          </a:p>
          <a:p>
            <a:pPr marL="457200" indent="-457200">
              <a:buFont typeface="Arial" panose="020B0604020202020204" pitchFamily="34" charset="0"/>
              <a:buChar char="•"/>
            </a:pPr>
            <a:r>
              <a:rPr lang="en-US" sz="2400" dirty="0"/>
              <a:t>Access to nonprofit coaching, networking, and pro bono readiness resources from the national leader in skills-based volunteerism</a:t>
            </a:r>
          </a:p>
          <a:p>
            <a:pPr marL="457200" indent="-45720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0FA97303-331A-CAFE-EB9E-AC2D4B504CB5}"/>
              </a:ext>
            </a:extLst>
          </p:cNvPr>
          <p:cNvPicPr>
            <a:picLocks noChangeAspect="1"/>
          </p:cNvPicPr>
          <p:nvPr/>
        </p:nvPicPr>
        <p:blipFill>
          <a:blip r:embed="rId3"/>
          <a:stretch>
            <a:fillRect/>
          </a:stretch>
        </p:blipFill>
        <p:spPr>
          <a:xfrm>
            <a:off x="0" y="-12283"/>
            <a:ext cx="12192000" cy="4115302"/>
          </a:xfrm>
          <a:prstGeom prst="rect">
            <a:avLst/>
          </a:prstGeom>
        </p:spPr>
      </p:pic>
      <p:sp>
        <p:nvSpPr>
          <p:cNvPr id="8" name="TextBox 7">
            <a:extLst>
              <a:ext uri="{FF2B5EF4-FFF2-40B4-BE49-F238E27FC236}">
                <a16:creationId xmlns:a16="http://schemas.microsoft.com/office/drawing/2014/main" id="{67B486EE-3253-CDA0-CDBD-D6B3A0E030F6}"/>
              </a:ext>
            </a:extLst>
          </p:cNvPr>
          <p:cNvSpPr txBox="1"/>
          <p:nvPr/>
        </p:nvSpPr>
        <p:spPr>
          <a:xfrm>
            <a:off x="6305266" y="682387"/>
            <a:ext cx="5886734" cy="646331"/>
          </a:xfrm>
          <a:prstGeom prst="rect">
            <a:avLst/>
          </a:prstGeom>
          <a:solidFill>
            <a:srgbClr val="315470"/>
          </a:solidFill>
          <a:ln>
            <a:solidFill>
              <a:srgbClr val="315470"/>
            </a:solidFill>
          </a:ln>
        </p:spPr>
        <p:txBody>
          <a:bodyPr wrap="square" rtlCol="0">
            <a:spAutoFit/>
          </a:bodyPr>
          <a:lstStyle/>
          <a:p>
            <a:pPr algn="ctr"/>
            <a:r>
              <a:rPr lang="en-US" sz="3600" b="1" dirty="0">
                <a:solidFill>
                  <a:schemeClr val="bg1"/>
                </a:solidFill>
                <a:latin typeface="Avenir Next LT Pro" panose="020B0504020202020204" pitchFamily="34" charset="0"/>
              </a:rPr>
              <a:t>www.taprootplus.org</a:t>
            </a:r>
          </a:p>
        </p:txBody>
      </p:sp>
    </p:spTree>
    <p:extLst>
      <p:ext uri="{BB962C8B-B14F-4D97-AF65-F5344CB8AC3E}">
        <p14:creationId xmlns:p14="http://schemas.microsoft.com/office/powerpoint/2010/main" val="1910866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2512DD-FF68-3CA0-1F99-725639412562}"/>
              </a:ext>
            </a:extLst>
          </p:cNvPr>
          <p:cNvSpPr>
            <a:spLocks noGrp="1"/>
          </p:cNvSpPr>
          <p:nvPr>
            <p:ph type="body" sz="quarter" idx="13"/>
          </p:nvPr>
        </p:nvSpPr>
        <p:spPr>
          <a:xfrm>
            <a:off x="1392072" y="1490259"/>
            <a:ext cx="9198592" cy="3877482"/>
          </a:xfrm>
        </p:spPr>
        <p:txBody>
          <a:bodyPr>
            <a:normAutofit lnSpcReduction="10000"/>
          </a:bodyPr>
          <a:lstStyle/>
          <a:p>
            <a:r>
              <a:rPr lang="en-US" sz="7200" b="1" dirty="0"/>
              <a:t>Skilled Volunteer Support for Your Holiday Giving Campaign</a:t>
            </a:r>
          </a:p>
        </p:txBody>
      </p:sp>
    </p:spTree>
    <p:extLst>
      <p:ext uri="{BB962C8B-B14F-4D97-AF65-F5344CB8AC3E}">
        <p14:creationId xmlns:p14="http://schemas.microsoft.com/office/powerpoint/2010/main" val="2788789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2D46A-EF4C-056E-5EBE-7B40B7CD7ABE}"/>
              </a:ext>
            </a:extLst>
          </p:cNvPr>
          <p:cNvSpPr>
            <a:spLocks noGrp="1"/>
          </p:cNvSpPr>
          <p:nvPr>
            <p:ph type="title"/>
          </p:nvPr>
        </p:nvSpPr>
        <p:spPr/>
        <p:txBody>
          <a:bodyPr>
            <a:normAutofit/>
          </a:bodyPr>
          <a:lstStyle/>
          <a:p>
            <a:r>
              <a:rPr lang="en-US" sz="3600" dirty="0"/>
              <a:t>Holiday Giving Promotional Channels</a:t>
            </a:r>
          </a:p>
        </p:txBody>
      </p:sp>
      <p:sp>
        <p:nvSpPr>
          <p:cNvPr id="3" name="Text Placeholder 2">
            <a:extLst>
              <a:ext uri="{FF2B5EF4-FFF2-40B4-BE49-F238E27FC236}">
                <a16:creationId xmlns:a16="http://schemas.microsoft.com/office/drawing/2014/main" id="{684E2D79-FE32-9C1C-C73D-D8B5EC850ACA}"/>
              </a:ext>
            </a:extLst>
          </p:cNvPr>
          <p:cNvSpPr>
            <a:spLocks noGrp="1"/>
          </p:cNvSpPr>
          <p:nvPr>
            <p:ph type="body" sz="quarter" idx="11"/>
          </p:nvPr>
        </p:nvSpPr>
        <p:spPr/>
        <p:txBody>
          <a:bodyPr>
            <a:normAutofit/>
          </a:bodyPr>
          <a:lstStyle/>
          <a:p>
            <a:r>
              <a:rPr lang="en-US" sz="2400" dirty="0"/>
              <a:t>Content</a:t>
            </a:r>
          </a:p>
        </p:txBody>
      </p:sp>
      <p:sp>
        <p:nvSpPr>
          <p:cNvPr id="5" name="Text Placeholder 4">
            <a:extLst>
              <a:ext uri="{FF2B5EF4-FFF2-40B4-BE49-F238E27FC236}">
                <a16:creationId xmlns:a16="http://schemas.microsoft.com/office/drawing/2014/main" id="{FD5A920D-4C29-5515-0B97-D3B71BA1B7F1}"/>
              </a:ext>
            </a:extLst>
          </p:cNvPr>
          <p:cNvSpPr>
            <a:spLocks noGrp="1"/>
          </p:cNvSpPr>
          <p:nvPr>
            <p:ph type="body" sz="quarter" idx="13"/>
          </p:nvPr>
        </p:nvSpPr>
        <p:spPr/>
        <p:txBody>
          <a:bodyPr>
            <a:normAutofit/>
          </a:bodyPr>
          <a:lstStyle/>
          <a:p>
            <a:r>
              <a:rPr lang="en-US" sz="2400" dirty="0"/>
              <a:t>Email</a:t>
            </a:r>
          </a:p>
        </p:txBody>
      </p:sp>
      <p:sp>
        <p:nvSpPr>
          <p:cNvPr id="7" name="Text Placeholder 6">
            <a:extLst>
              <a:ext uri="{FF2B5EF4-FFF2-40B4-BE49-F238E27FC236}">
                <a16:creationId xmlns:a16="http://schemas.microsoft.com/office/drawing/2014/main" id="{F049DCEB-5653-153C-8CDB-88753EE885E6}"/>
              </a:ext>
            </a:extLst>
          </p:cNvPr>
          <p:cNvSpPr>
            <a:spLocks noGrp="1"/>
          </p:cNvSpPr>
          <p:nvPr>
            <p:ph type="body" sz="quarter" idx="15"/>
          </p:nvPr>
        </p:nvSpPr>
        <p:spPr>
          <a:xfrm>
            <a:off x="9178472" y="4578174"/>
            <a:ext cx="2644560" cy="430212"/>
          </a:xfrm>
        </p:spPr>
        <p:txBody>
          <a:bodyPr>
            <a:normAutofit/>
          </a:bodyPr>
          <a:lstStyle/>
          <a:p>
            <a:r>
              <a:rPr lang="en-US" sz="2400" dirty="0"/>
              <a:t>Public Relations</a:t>
            </a:r>
          </a:p>
        </p:txBody>
      </p:sp>
      <p:sp>
        <p:nvSpPr>
          <p:cNvPr id="9" name="Text Placeholder 8">
            <a:extLst>
              <a:ext uri="{FF2B5EF4-FFF2-40B4-BE49-F238E27FC236}">
                <a16:creationId xmlns:a16="http://schemas.microsoft.com/office/drawing/2014/main" id="{FFF68880-8707-F438-7D99-D3C947DB2A1F}"/>
              </a:ext>
            </a:extLst>
          </p:cNvPr>
          <p:cNvSpPr>
            <a:spLocks noGrp="1"/>
          </p:cNvSpPr>
          <p:nvPr>
            <p:ph type="body" sz="quarter" idx="17"/>
          </p:nvPr>
        </p:nvSpPr>
        <p:spPr/>
        <p:txBody>
          <a:bodyPr>
            <a:normAutofit/>
          </a:bodyPr>
          <a:lstStyle/>
          <a:p>
            <a:r>
              <a:rPr lang="en-US" sz="2400" dirty="0"/>
              <a:t>Social Media</a:t>
            </a:r>
          </a:p>
        </p:txBody>
      </p:sp>
      <p:pic>
        <p:nvPicPr>
          <p:cNvPr id="23" name="Picture Placeholder 22" descr="A blue circle with a paper on it&#10;&#10;Description automatically generated">
            <a:extLst>
              <a:ext uri="{FF2B5EF4-FFF2-40B4-BE49-F238E27FC236}">
                <a16:creationId xmlns:a16="http://schemas.microsoft.com/office/drawing/2014/main" id="{BEEF95B4-53EA-62FB-7906-E318A1FCB1CE}"/>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a:stretch>
            <a:fillRect/>
          </a:stretch>
        </p:blipFill>
        <p:spPr/>
      </p:pic>
      <p:pic>
        <p:nvPicPr>
          <p:cNvPr id="19" name="Picture Placeholder 18" descr="A computer with a magnifying glass on it&#10;&#10;Description automatically generated">
            <a:extLst>
              <a:ext uri="{FF2B5EF4-FFF2-40B4-BE49-F238E27FC236}">
                <a16:creationId xmlns:a16="http://schemas.microsoft.com/office/drawing/2014/main" id="{E52E97B1-37F5-DB8E-A395-1A0F88E118B0}"/>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a:stretch>
            <a:fillRect/>
          </a:stretch>
        </p:blipFill>
        <p:spPr/>
      </p:pic>
      <p:pic>
        <p:nvPicPr>
          <p:cNvPr id="31" name="Picture Placeholder 30" descr="A group of chat bubbles with a thumbs up and a heart&#10;&#10;Description automatically generated">
            <a:extLst>
              <a:ext uri="{FF2B5EF4-FFF2-40B4-BE49-F238E27FC236}">
                <a16:creationId xmlns:a16="http://schemas.microsoft.com/office/drawing/2014/main" id="{E4E27D4B-CA41-F0A0-68B0-4CC8D2597B02}"/>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a:stretch>
            <a:fillRect/>
          </a:stretch>
        </p:blipFill>
        <p:spPr/>
      </p:pic>
      <p:pic>
        <p:nvPicPr>
          <p:cNvPr id="35" name="Picture Placeholder 34" descr="A logo of a mail&#10;&#10;Description automatically generated with medium confidence">
            <a:extLst>
              <a:ext uri="{FF2B5EF4-FFF2-40B4-BE49-F238E27FC236}">
                <a16:creationId xmlns:a16="http://schemas.microsoft.com/office/drawing/2014/main" id="{A49ABA8C-5310-9422-2A49-BC2B96E36C39}"/>
              </a:ext>
            </a:extLst>
          </p:cNvPr>
          <p:cNvPicPr>
            <a:picLocks noGrp="1" noChangeAspect="1"/>
          </p:cNvPicPr>
          <p:nvPr>
            <p:ph type="pic" sz="quarter" idx="19"/>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16448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2D46A-EF4C-056E-5EBE-7B40B7CD7ABE}"/>
              </a:ext>
            </a:extLst>
          </p:cNvPr>
          <p:cNvSpPr>
            <a:spLocks noGrp="1"/>
          </p:cNvSpPr>
          <p:nvPr>
            <p:ph type="title"/>
          </p:nvPr>
        </p:nvSpPr>
        <p:spPr/>
        <p:txBody>
          <a:bodyPr>
            <a:normAutofit/>
          </a:bodyPr>
          <a:lstStyle/>
          <a:p>
            <a:r>
              <a:rPr lang="en-US" sz="3600" dirty="0"/>
              <a:t>Holiday Giving Fundraising Infrastructure</a:t>
            </a:r>
          </a:p>
        </p:txBody>
      </p:sp>
      <p:sp>
        <p:nvSpPr>
          <p:cNvPr id="3" name="Text Placeholder 2">
            <a:extLst>
              <a:ext uri="{FF2B5EF4-FFF2-40B4-BE49-F238E27FC236}">
                <a16:creationId xmlns:a16="http://schemas.microsoft.com/office/drawing/2014/main" id="{684E2D79-FE32-9C1C-C73D-D8B5EC850ACA}"/>
              </a:ext>
            </a:extLst>
          </p:cNvPr>
          <p:cNvSpPr>
            <a:spLocks noGrp="1"/>
          </p:cNvSpPr>
          <p:nvPr>
            <p:ph type="body" sz="quarter" idx="11"/>
          </p:nvPr>
        </p:nvSpPr>
        <p:spPr>
          <a:xfrm>
            <a:off x="3560763" y="4581071"/>
            <a:ext cx="2267220" cy="1097834"/>
          </a:xfrm>
        </p:spPr>
        <p:txBody>
          <a:bodyPr>
            <a:normAutofit/>
          </a:bodyPr>
          <a:lstStyle/>
          <a:p>
            <a:r>
              <a:rPr lang="en-US" sz="2400" dirty="0"/>
              <a:t>Brand &amp; Messaging</a:t>
            </a:r>
          </a:p>
        </p:txBody>
      </p:sp>
      <p:sp>
        <p:nvSpPr>
          <p:cNvPr id="5" name="Text Placeholder 4">
            <a:extLst>
              <a:ext uri="{FF2B5EF4-FFF2-40B4-BE49-F238E27FC236}">
                <a16:creationId xmlns:a16="http://schemas.microsoft.com/office/drawing/2014/main" id="{FD5A920D-4C29-5515-0B97-D3B71BA1B7F1}"/>
              </a:ext>
            </a:extLst>
          </p:cNvPr>
          <p:cNvSpPr>
            <a:spLocks noGrp="1"/>
          </p:cNvSpPr>
          <p:nvPr>
            <p:ph type="body" sz="quarter" idx="13"/>
          </p:nvPr>
        </p:nvSpPr>
        <p:spPr/>
        <p:txBody>
          <a:bodyPr>
            <a:normAutofit/>
          </a:bodyPr>
          <a:lstStyle/>
          <a:p>
            <a:r>
              <a:rPr lang="en-US" sz="2400" dirty="0"/>
              <a:t>Website</a:t>
            </a:r>
          </a:p>
        </p:txBody>
      </p:sp>
      <p:sp>
        <p:nvSpPr>
          <p:cNvPr id="7" name="Text Placeholder 6">
            <a:extLst>
              <a:ext uri="{FF2B5EF4-FFF2-40B4-BE49-F238E27FC236}">
                <a16:creationId xmlns:a16="http://schemas.microsoft.com/office/drawing/2014/main" id="{F049DCEB-5653-153C-8CDB-88753EE885E6}"/>
              </a:ext>
            </a:extLst>
          </p:cNvPr>
          <p:cNvSpPr>
            <a:spLocks noGrp="1"/>
          </p:cNvSpPr>
          <p:nvPr>
            <p:ph type="body" sz="quarter" idx="15"/>
          </p:nvPr>
        </p:nvSpPr>
        <p:spPr>
          <a:xfrm>
            <a:off x="9178472" y="4578174"/>
            <a:ext cx="2260600" cy="1245110"/>
          </a:xfrm>
        </p:spPr>
        <p:txBody>
          <a:bodyPr>
            <a:normAutofit/>
          </a:bodyPr>
          <a:lstStyle/>
          <a:p>
            <a:r>
              <a:rPr lang="en-US" sz="2400" dirty="0"/>
              <a:t>Business Development Strategy</a:t>
            </a:r>
          </a:p>
        </p:txBody>
      </p:sp>
      <p:sp>
        <p:nvSpPr>
          <p:cNvPr id="9" name="Text Placeholder 8">
            <a:extLst>
              <a:ext uri="{FF2B5EF4-FFF2-40B4-BE49-F238E27FC236}">
                <a16:creationId xmlns:a16="http://schemas.microsoft.com/office/drawing/2014/main" id="{FFF68880-8707-F438-7D99-D3C947DB2A1F}"/>
              </a:ext>
            </a:extLst>
          </p:cNvPr>
          <p:cNvSpPr>
            <a:spLocks noGrp="1"/>
          </p:cNvSpPr>
          <p:nvPr>
            <p:ph type="body" sz="quarter" idx="17"/>
          </p:nvPr>
        </p:nvSpPr>
        <p:spPr>
          <a:xfrm>
            <a:off x="433137" y="4578174"/>
            <a:ext cx="2579031" cy="1467026"/>
          </a:xfrm>
        </p:spPr>
        <p:txBody>
          <a:bodyPr>
            <a:normAutofit/>
          </a:bodyPr>
          <a:lstStyle/>
          <a:p>
            <a:r>
              <a:rPr lang="en-US" sz="2400" dirty="0"/>
              <a:t>Data</a:t>
            </a:r>
          </a:p>
        </p:txBody>
      </p:sp>
      <p:pic>
        <p:nvPicPr>
          <p:cNvPr id="16" name="Picture Placeholder 15" descr="A group of people with a speech bubble&#10;&#10;Description automatically generated">
            <a:extLst>
              <a:ext uri="{FF2B5EF4-FFF2-40B4-BE49-F238E27FC236}">
                <a16:creationId xmlns:a16="http://schemas.microsoft.com/office/drawing/2014/main" id="{D354978A-733B-9AA2-8F95-A8E7F87C91C3}"/>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a:stretch>
            <a:fillRect/>
          </a:stretch>
        </p:blipFill>
        <p:spPr/>
      </p:pic>
      <p:pic>
        <p:nvPicPr>
          <p:cNvPr id="26" name="Picture Placeholder 25" descr="A yellow light bulb on a blue background&#10;&#10;Description automatically generated">
            <a:extLst>
              <a:ext uri="{FF2B5EF4-FFF2-40B4-BE49-F238E27FC236}">
                <a16:creationId xmlns:a16="http://schemas.microsoft.com/office/drawing/2014/main" id="{7652F200-839B-A01E-4643-1E9D7D4348AD}"/>
              </a:ext>
            </a:extLst>
          </p:cNvPr>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a:stretch>
            <a:fillRect/>
          </a:stretch>
        </p:blipFill>
        <p:spPr/>
      </p:pic>
      <p:pic>
        <p:nvPicPr>
          <p:cNvPr id="24" name="Picture Placeholder 23" descr="A computer with a globe on the screen&#10;&#10;Description automatically generated">
            <a:extLst>
              <a:ext uri="{FF2B5EF4-FFF2-40B4-BE49-F238E27FC236}">
                <a16:creationId xmlns:a16="http://schemas.microsoft.com/office/drawing/2014/main" id="{B867F20D-0692-ACE3-A0F5-D7813CE64D73}"/>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a:stretch>
            <a:fillRect/>
          </a:stretch>
        </p:blipFill>
        <p:spPr/>
      </p:pic>
      <p:pic>
        <p:nvPicPr>
          <p:cNvPr id="30" name="Picture Placeholder 29" descr="A hand with a heart on it&#10;&#10;Description automatically generated">
            <a:extLst>
              <a:ext uri="{FF2B5EF4-FFF2-40B4-BE49-F238E27FC236}">
                <a16:creationId xmlns:a16="http://schemas.microsoft.com/office/drawing/2014/main" id="{97194365-9907-FF9B-D598-36E2FA620B0A}"/>
              </a:ext>
            </a:extLst>
          </p:cNvPr>
          <p:cNvPicPr>
            <a:picLocks noGrp="1" noChangeAspect="1"/>
          </p:cNvPicPr>
          <p:nvPr>
            <p:ph type="pic" sz="quarter" idx="20"/>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02384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E3AEF7-03BA-8863-B008-B4CC3F3D6AAB}"/>
              </a:ext>
            </a:extLst>
          </p:cNvPr>
          <p:cNvSpPr>
            <a:spLocks noGrp="1"/>
          </p:cNvSpPr>
          <p:nvPr>
            <p:ph type="body" sz="quarter" idx="13"/>
          </p:nvPr>
        </p:nvSpPr>
        <p:spPr>
          <a:xfrm>
            <a:off x="527142" y="509327"/>
            <a:ext cx="11137713" cy="660400"/>
          </a:xfrm>
        </p:spPr>
        <p:txBody>
          <a:bodyPr>
            <a:normAutofit/>
          </a:bodyPr>
          <a:lstStyle/>
          <a:p>
            <a:r>
              <a:rPr lang="en-US" sz="3600" b="1" dirty="0"/>
              <a:t>Fundraising Infrastructure: Data</a:t>
            </a:r>
          </a:p>
        </p:txBody>
      </p:sp>
      <p:sp>
        <p:nvSpPr>
          <p:cNvPr id="4" name="Text Placeholder 3">
            <a:extLst>
              <a:ext uri="{FF2B5EF4-FFF2-40B4-BE49-F238E27FC236}">
                <a16:creationId xmlns:a16="http://schemas.microsoft.com/office/drawing/2014/main" id="{C1B7F2D8-40AC-5AC6-8554-077EE2DB731E}"/>
              </a:ext>
            </a:extLst>
          </p:cNvPr>
          <p:cNvSpPr>
            <a:spLocks noGrp="1"/>
          </p:cNvSpPr>
          <p:nvPr>
            <p:ph type="body" sz="quarter" idx="14"/>
          </p:nvPr>
        </p:nvSpPr>
        <p:spPr>
          <a:xfrm>
            <a:off x="6095998" y="1395663"/>
            <a:ext cx="5067300" cy="4680283"/>
          </a:xfrm>
        </p:spPr>
        <p:txBody>
          <a:bodyPr>
            <a:normAutofit/>
          </a:bodyPr>
          <a:lstStyle/>
          <a:p>
            <a:r>
              <a:rPr lang="en-US" sz="3200" b="1" dirty="0"/>
              <a:t>Partnership Possibilities with Skilled Volunteers:</a:t>
            </a:r>
          </a:p>
          <a:p>
            <a:pPr marL="457200" indent="-457200">
              <a:buFont typeface="Arial" panose="020B0604020202020204" pitchFamily="34" charset="0"/>
              <a:buChar char="•"/>
            </a:pPr>
            <a:r>
              <a:rPr lang="en-US" sz="2800" dirty="0"/>
              <a:t>Program Evaluation Assessment &amp; Recommendations</a:t>
            </a:r>
          </a:p>
          <a:p>
            <a:pPr marL="457200" indent="-457200">
              <a:buFont typeface="Arial" panose="020B0604020202020204" pitchFamily="34" charset="0"/>
              <a:buChar char="•"/>
            </a:pPr>
            <a:r>
              <a:rPr lang="en-US" sz="2800" dirty="0"/>
              <a:t>Data Analysis &amp; Visualization</a:t>
            </a:r>
          </a:p>
          <a:p>
            <a:pPr marL="457200" indent="-457200">
              <a:buFont typeface="Arial" panose="020B0604020202020204" pitchFamily="34" charset="0"/>
              <a:buChar char="•"/>
            </a:pPr>
            <a:r>
              <a:rPr lang="en-US" sz="2800" dirty="0"/>
              <a:t>Stakeholder Research</a:t>
            </a:r>
          </a:p>
        </p:txBody>
      </p:sp>
      <p:pic>
        <p:nvPicPr>
          <p:cNvPr id="5" name="Picture 4" descr="A yellow light bulb on a blue background&#10;&#10;Description automatically generated">
            <a:extLst>
              <a:ext uri="{FF2B5EF4-FFF2-40B4-BE49-F238E27FC236}">
                <a16:creationId xmlns:a16="http://schemas.microsoft.com/office/drawing/2014/main" id="{48DFC20A-8003-5E2F-46F7-6B4461AEC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2" y="1171705"/>
            <a:ext cx="5176968" cy="5176968"/>
          </a:xfrm>
          <a:prstGeom prst="rect">
            <a:avLst/>
          </a:prstGeom>
        </p:spPr>
      </p:pic>
    </p:spTree>
    <p:extLst>
      <p:ext uri="{BB962C8B-B14F-4D97-AF65-F5344CB8AC3E}">
        <p14:creationId xmlns:p14="http://schemas.microsoft.com/office/powerpoint/2010/main" val="1447805511"/>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oto Plus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ansition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x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am Photo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etrics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inal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5DEAE479CAF949B6D1EAD72D7AEAC3" ma:contentTypeVersion="19" ma:contentTypeDescription="Create a new document." ma:contentTypeScope="" ma:versionID="3c14215128ea9f5ca2768855aa9ce850">
  <xsd:schema xmlns:xsd="http://www.w3.org/2001/XMLSchema" xmlns:xs="http://www.w3.org/2001/XMLSchema" xmlns:p="http://schemas.microsoft.com/office/2006/metadata/properties" xmlns:ns2="8f0d261b-41b2-42d9-9f3d-02a673f783f7" xmlns:ns3="6fa68cc5-86e0-4a0b-be72-162ad642f408" targetNamespace="http://schemas.microsoft.com/office/2006/metadata/properties" ma:root="true" ma:fieldsID="427fcd02dc9f7ba682f5fcb90d3ca686" ns2:_="" ns3:_="">
    <xsd:import namespace="8f0d261b-41b2-42d9-9f3d-02a673f783f7"/>
    <xsd:import namespace="6fa68cc5-86e0-4a0b-be72-162ad642f408"/>
    <xsd:element name="properties">
      <xsd:complexType>
        <xsd:sequence>
          <xsd:element name="documentManagement">
            <xsd:complexType>
              <xsd:all>
                <xsd:element ref="ns2:State"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0d261b-41b2-42d9-9f3d-02a673f783f7" elementFormDefault="qualified">
    <xsd:import namespace="http://schemas.microsoft.com/office/2006/documentManagement/types"/>
    <xsd:import namespace="http://schemas.microsoft.com/office/infopath/2007/PartnerControls"/>
    <xsd:element name="State" ma:index="8" nillable="true" ma:displayName="State" ma:format="Dropdown" ma:internalName="State">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7f3ca44-d527-43f3-8e65-c5f39857be9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a68cc5-86e0-4a0b-be72-162ad642f40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dab2d71-8c07-4327-a6e7-a11afda0ee2b}" ma:internalName="TaxCatchAll" ma:showField="CatchAllData" ma:web="6fa68cc5-86e0-4a0b-be72-162ad642f4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0d261b-41b2-42d9-9f3d-02a673f783f7">
      <Terms xmlns="http://schemas.microsoft.com/office/infopath/2007/PartnerControls"/>
    </lcf76f155ced4ddcb4097134ff3c332f>
    <TaxCatchAll xmlns="6fa68cc5-86e0-4a0b-be72-162ad642f408" xsi:nil="true"/>
    <State xmlns="8f0d261b-41b2-42d9-9f3d-02a673f783f7" xsi:nil="true"/>
  </documentManagement>
</p:properties>
</file>

<file path=customXml/itemProps1.xml><?xml version="1.0" encoding="utf-8"?>
<ds:datastoreItem xmlns:ds="http://schemas.openxmlformats.org/officeDocument/2006/customXml" ds:itemID="{C3B01311-0FC5-4608-A9F2-146CC596BD45}">
  <ds:schemaRefs>
    <ds:schemaRef ds:uri="http://schemas.microsoft.com/sharepoint/v3/contenttype/forms"/>
  </ds:schemaRefs>
</ds:datastoreItem>
</file>

<file path=customXml/itemProps2.xml><?xml version="1.0" encoding="utf-8"?>
<ds:datastoreItem xmlns:ds="http://schemas.openxmlformats.org/officeDocument/2006/customXml" ds:itemID="{BE7F1875-AB17-47E4-9DF1-963EB9BD91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0d261b-41b2-42d9-9f3d-02a673f783f7"/>
    <ds:schemaRef ds:uri="6fa68cc5-86e0-4a0b-be72-162ad642f4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A1C9AA-40A1-49B1-9B78-749C06E22DCA}">
  <ds:schemaRefs>
    <ds:schemaRef ds:uri="http://purl.org/dc/elements/1.1/"/>
    <ds:schemaRef ds:uri="http://schemas.microsoft.com/office/2006/documentManagement/types"/>
    <ds:schemaRef ds:uri="http://purl.org/dc/terms/"/>
    <ds:schemaRef ds:uri="http://schemas.microsoft.com/office/2006/metadata/properties"/>
    <ds:schemaRef ds:uri="http://purl.org/dc/dcmitype/"/>
    <ds:schemaRef ds:uri="6fa68cc5-86e0-4a0b-be72-162ad642f408"/>
    <ds:schemaRef ds:uri="http://schemas.microsoft.com/office/infopath/2007/PartnerControls"/>
    <ds:schemaRef ds:uri="http://schemas.openxmlformats.org/package/2006/metadata/core-properties"/>
    <ds:schemaRef ds:uri="8f0d261b-41b2-42d9-9f3d-02a673f783f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1788</TotalTime>
  <Words>2268</Words>
  <Application>Microsoft Office PowerPoint</Application>
  <PresentationFormat>Widescreen</PresentationFormat>
  <Paragraphs>186</Paragraphs>
  <Slides>19</Slides>
  <Notes>18</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19</vt:i4>
      </vt:variant>
    </vt:vector>
  </HeadingPairs>
  <TitlesOfParts>
    <vt:vector size="33" baseType="lpstr">
      <vt:lpstr>Arial</vt:lpstr>
      <vt:lpstr>Avenir Next LT Pro</vt:lpstr>
      <vt:lpstr>Avenir Next LT Pro Demi</vt:lpstr>
      <vt:lpstr>Calibri</vt:lpstr>
      <vt:lpstr>Calibri Light</vt:lpstr>
      <vt:lpstr>Courier New</vt:lpstr>
      <vt:lpstr>Wingdings</vt:lpstr>
      <vt:lpstr>Title Slide</vt:lpstr>
      <vt:lpstr>Photo Plus Text</vt:lpstr>
      <vt:lpstr>Transition Slide</vt:lpstr>
      <vt:lpstr>Text Slide</vt:lpstr>
      <vt:lpstr>Team Photos</vt:lpstr>
      <vt:lpstr>Metrics Slide</vt:lpstr>
      <vt:lpstr>Final Slide</vt:lpstr>
      <vt:lpstr>PowerPoint Presentation</vt:lpstr>
      <vt:lpstr>PowerPoint Presentation</vt:lpstr>
      <vt:lpstr>PowerPoint Presentation</vt:lpstr>
      <vt:lpstr>PowerPoint Presentation</vt:lpstr>
      <vt:lpstr>PowerPoint Presentation</vt:lpstr>
      <vt:lpstr>PowerPoint Presentation</vt:lpstr>
      <vt:lpstr>Holiday Giving Promotional Channels</vt:lpstr>
      <vt:lpstr>Holiday Giving Fundraising 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Shirk</dc:creator>
  <cp:lastModifiedBy>Sameena Usmani</cp:lastModifiedBy>
  <cp:revision>4</cp:revision>
  <dcterms:created xsi:type="dcterms:W3CDTF">2023-05-03T14:29:40Z</dcterms:created>
  <dcterms:modified xsi:type="dcterms:W3CDTF">2023-08-31T14:30:05Z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0x010100515DEAE479CAF949B6D1EAD72D7AEAC3</vt:lpwstr>
  </property>
  <property fmtid="{D5CDD505-2E9C-101B-9397-08002B2CF9AE}" pid="3" name="MediaServiceImageTags">
    <vt:lpwstr/>
  </property>
</Properties>
</file>